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23"/>
  </p:notesMasterIdLst>
  <p:handoutMasterIdLst>
    <p:handoutMasterId r:id="rId24"/>
  </p:handoutMasterIdLst>
  <p:sldIdLst>
    <p:sldId id="256" r:id="rId4"/>
    <p:sldId id="373" r:id="rId5"/>
    <p:sldId id="490" r:id="rId6"/>
    <p:sldId id="518" r:id="rId7"/>
    <p:sldId id="563" r:id="rId8"/>
    <p:sldId id="543" r:id="rId9"/>
    <p:sldId id="493" r:id="rId10"/>
    <p:sldId id="494" r:id="rId11"/>
    <p:sldId id="577" r:id="rId12"/>
    <p:sldId id="495" r:id="rId13"/>
    <p:sldId id="533" r:id="rId14"/>
    <p:sldId id="497" r:id="rId15"/>
    <p:sldId id="498" r:id="rId16"/>
    <p:sldId id="555" r:id="rId17"/>
    <p:sldId id="500" r:id="rId18"/>
    <p:sldId id="561" r:id="rId19"/>
    <p:sldId id="589" r:id="rId20"/>
    <p:sldId id="502" r:id="rId21"/>
    <p:sldId id="503" r:id="rId22"/>
  </p:sldIdLst>
  <p:sldSz cx="9144000" cy="6858000" type="screen4x3"/>
  <p:notesSz cx="6797675" cy="9928225"/>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Rg st="1" end="16"/>
    <p:penClr>
      <a:srgbClr val="FF0000"/>
    </p:penClr>
    <p:extLst>
      <p:ext uri="{2FDB2607-1784-4EEB-B798-7EB5836EED8A}">
        <p14:showMediaCtrls xmlns:p14="http://schemas.microsoft.com/office/powerpoint/2010/main" val="1"/>
      </p:ext>
    </p:extLst>
  </p:showPr>
  <p:clrMru>
    <a:srgbClr val="66FF66"/>
    <a:srgbClr val="66FF33"/>
    <a:srgbClr val="93CBF1"/>
    <a:srgbClr val="0099FF"/>
    <a:srgbClr val="FFFF99"/>
    <a:srgbClr val="D0ECEA"/>
    <a:srgbClr val="C8F0F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snapToGrid="0" showGuides="1">
      <p:cViewPr>
        <p:scale>
          <a:sx n="150" d="100"/>
          <a:sy n="150" d="100"/>
        </p:scale>
        <p:origin x="-1362" y="942"/>
      </p:cViewPr>
      <p:guideLst>
        <p:guide orient="horz" pos="3209"/>
        <p:guide pos="330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8884346-0FE6-492E-875C-C8810A6CEC74}" type="doc">
      <dgm:prSet loTypeId="urn:microsoft.com/office/officeart/2005/8/layout/orgChart1" qsTypeId="urn:microsoft.com/office/officeart/2005/8/quickstyle/simple1" csTypeId="urn:microsoft.com/office/officeart/2005/8/colors/accent1_2"/>
      <dgm:spPr/>
    </dgm:pt>
    <dgm:pt modelId="{73038F53-B84D-4084-B8B8-444F86037B2F}">
      <dgm:prSet/>
      <dgm:spPr/>
    </dgm:pt>
    <dgm:pt modelId="{05814A2C-5DD7-4EA2-BF43-3016033058A5}" cxnId="{3EB23F37-CC39-4287-BB68-6BD2CF0FCBA2}" type="parTrans">
      <dgm:prSet/>
      <dgm:spPr/>
    </dgm:pt>
    <dgm:pt modelId="{266735A1-831B-4943-BE1F-AC79FB7F7FFE}" cxnId="{3EB23F37-CC39-4287-BB68-6BD2CF0FCBA2}" type="sibTrans">
      <dgm:prSet/>
      <dgm:spPr/>
    </dgm:pt>
    <dgm:pt modelId="{E7DED030-01F3-4A26-BDE9-B349B0D7B09C}" type="asst">
      <dgm:prSet/>
      <dgm:spPr/>
    </dgm:pt>
    <dgm:pt modelId="{10CB5F06-9905-44E8-A242-FD9F70594107}" cxnId="{0AA682D3-C790-409E-A51B-6517B448D3AD}" type="parTrans">
      <dgm:prSet/>
      <dgm:spPr/>
    </dgm:pt>
    <dgm:pt modelId="{84121EB8-2FDC-48C0-87C4-FFEBCF651974}" cxnId="{0AA682D3-C790-409E-A51B-6517B448D3AD}" type="sibTrans">
      <dgm:prSet/>
      <dgm:spPr/>
    </dgm:pt>
    <dgm:pt modelId="{61CE9694-E35A-4E56-891E-9F6276C68F2E}">
      <dgm:prSet/>
      <dgm:spPr/>
    </dgm:pt>
    <dgm:pt modelId="{D76CC12B-57CA-40C7-898C-FDCA2B34320C}" cxnId="{4FB1F7EC-B08D-4D79-A3D8-B24628734475}" type="parTrans">
      <dgm:prSet/>
      <dgm:spPr/>
    </dgm:pt>
    <dgm:pt modelId="{99FE8B91-3089-494B-AB34-A662E770142D}" cxnId="{4FB1F7EC-B08D-4D79-A3D8-B24628734475}" type="sibTrans">
      <dgm:prSet/>
      <dgm:spPr/>
    </dgm:pt>
    <dgm:pt modelId="{42CDC7A0-70EA-4BC6-A879-20E2B8FA9CBF}">
      <dgm:prSet/>
      <dgm:spPr/>
    </dgm:pt>
    <dgm:pt modelId="{8980421B-06D6-4165-A8C8-ABF33A89B351}" cxnId="{3EA33D14-635B-4682-A285-F204D9E8901B}" type="parTrans">
      <dgm:prSet/>
      <dgm:spPr/>
    </dgm:pt>
    <dgm:pt modelId="{7A73C586-03F5-489B-97F3-D1DFBA5B41DA}" cxnId="{3EA33D14-635B-4682-A285-F204D9E8901B}" type="sibTrans">
      <dgm:prSet/>
      <dgm:spPr/>
    </dgm:pt>
    <dgm:pt modelId="{8DAE1037-1F8B-4FD5-8C20-7DF5B74F717F}">
      <dgm:prSet/>
      <dgm:spPr/>
    </dgm:pt>
    <dgm:pt modelId="{E03A65E6-450F-4089-B6DB-190E74D239B0}" cxnId="{F7F85DC9-E1C1-4C50-827E-82739B3D7458}" type="parTrans">
      <dgm:prSet/>
      <dgm:spPr/>
    </dgm:pt>
    <dgm:pt modelId="{6E7325D4-D2F5-4188-B8A9-5C8C35ABF7B6}" cxnId="{F7F85DC9-E1C1-4C50-827E-82739B3D7458}" type="sibTrans">
      <dgm:prSet/>
      <dgm:spPr/>
    </dgm:pt>
    <dgm:pt modelId="{CDD431BD-3B12-4D77-A72F-93F77DD1979D}" type="pres">
      <dgm:prSet presAssocID="{98884346-0FE6-492E-875C-C8810A6CEC74}" presName="hierChild1">
        <dgm:presLayoutVars>
          <dgm:orgChart val="1"/>
          <dgm:chPref val="1"/>
          <dgm:dir/>
          <dgm:animOne val="branch"/>
          <dgm:animLvl val="lvl"/>
          <dgm:resizeHandles/>
        </dgm:presLayoutVars>
      </dgm:prSet>
      <dgm:spPr/>
    </dgm:pt>
    <dgm:pt modelId="{D30689DE-A4A2-4151-9D9A-2B45266E09A6}" type="pres">
      <dgm:prSet presAssocID="{73038F53-B84D-4084-B8B8-444F86037B2F}" presName="hierRoot1">
        <dgm:presLayoutVars>
          <dgm:hierBranch val="init"/>
        </dgm:presLayoutVars>
      </dgm:prSet>
      <dgm:spPr/>
    </dgm:pt>
    <dgm:pt modelId="{0016EEC3-3FAC-49EB-A436-12CEBB3FB6AE}" type="pres">
      <dgm:prSet presAssocID="{73038F53-B84D-4084-B8B8-444F86037B2F}" presName="rootComposite1"/>
      <dgm:spPr/>
    </dgm:pt>
    <dgm:pt modelId="{2E53C37E-494C-4B59-A2C2-ABE91F22A6E6}" type="pres">
      <dgm:prSet presAssocID="{73038F53-B84D-4084-B8B8-444F86037B2F}" presName="hierChild2"/>
      <dgm:spPr/>
    </dgm:pt>
    <dgm:pt modelId="{A1067309-E452-4D3A-9AF0-BE7EBCE6EF36}" type="pres">
      <dgm:prSet presAssocID="{73038F53-B84D-4084-B8B8-444F86037B2F}" presName="hierChild3"/>
      <dgm:spPr/>
    </dgm:pt>
    <dgm:pt modelId="{A0186D1D-78E0-4698-8763-A5F944767200}" type="pres">
      <dgm:prSet presAssocID="{73038F53-B84D-4084-B8B8-444F86037B2F}" presName="rootText1" presStyleLbl="node0" presStyleIdx="0" presStyleCnt="1">
        <dgm:presLayoutVars>
          <dgm:chPref val="3"/>
        </dgm:presLayoutVars>
      </dgm:prSet>
      <dgm:spPr/>
    </dgm:pt>
    <dgm:pt modelId="{CD87725C-00EE-42E0-BD5C-2302F68640AB}" type="pres">
      <dgm:prSet presAssocID="{73038F53-B84D-4084-B8B8-444F86037B2F}" presName="rootConnector1" presStyleLbl="node1"/>
      <dgm:spPr/>
    </dgm:pt>
    <dgm:pt modelId="{20B3F4C6-5909-43A1-849F-9C2C79EAF130}" type="pres">
      <dgm:prSet presAssocID="{D76CC12B-57CA-40C7-898C-FDCA2B34320C}" presName="Name37" presStyleLbl="parChTrans1D2" presStyleIdx="0" presStyleCnt="4"/>
      <dgm:spPr/>
    </dgm:pt>
    <dgm:pt modelId="{BEDAFB32-0665-4386-B367-4437088AE417}" type="pres">
      <dgm:prSet presAssocID="{61CE9694-E35A-4E56-891E-9F6276C68F2E}" presName="hierRoot2">
        <dgm:presLayoutVars>
          <dgm:hierBranch val="init"/>
        </dgm:presLayoutVars>
      </dgm:prSet>
      <dgm:spPr/>
    </dgm:pt>
    <dgm:pt modelId="{4753174C-D765-4908-A36E-0CFEBF25F5F0}" type="pres">
      <dgm:prSet presAssocID="{61CE9694-E35A-4E56-891E-9F6276C68F2E}" presName="rootComposite"/>
      <dgm:spPr/>
    </dgm:pt>
    <dgm:pt modelId="{03652619-DB3B-4540-862D-F98F5C247100}" type="pres">
      <dgm:prSet presAssocID="{61CE9694-E35A-4E56-891E-9F6276C68F2E}" presName="hierChild4"/>
      <dgm:spPr/>
    </dgm:pt>
    <dgm:pt modelId="{C1960C88-6B02-43FD-936F-4DCF04C63CB9}" type="pres">
      <dgm:prSet presAssocID="{61CE9694-E35A-4E56-891E-9F6276C68F2E}" presName="hierChild5"/>
      <dgm:spPr/>
    </dgm:pt>
    <dgm:pt modelId="{08ABEA15-F570-45B2-908C-6AB16C68EE68}" type="pres">
      <dgm:prSet presAssocID="{61CE9694-E35A-4E56-891E-9F6276C68F2E}" presName="rootText" presStyleLbl="node2" presStyleIdx="0" presStyleCnt="3">
        <dgm:presLayoutVars>
          <dgm:chPref val="3"/>
        </dgm:presLayoutVars>
      </dgm:prSet>
      <dgm:spPr/>
    </dgm:pt>
    <dgm:pt modelId="{109E99A2-A294-44D5-B3A6-E0B687820D70}" type="pres">
      <dgm:prSet presAssocID="{61CE9694-E35A-4E56-891E-9F6276C68F2E}" presName="rootConnector" presStyleLbl="node2" presStyleIdx="0" presStyleCnt="3"/>
      <dgm:spPr/>
    </dgm:pt>
    <dgm:pt modelId="{2C569467-19BE-4E26-B97C-F8894A7FFD8F}" type="pres">
      <dgm:prSet presAssocID="{8980421B-06D6-4165-A8C8-ABF33A89B351}" presName="Name37" presStyleLbl="parChTrans1D2" presStyleIdx="1" presStyleCnt="4"/>
      <dgm:spPr/>
    </dgm:pt>
    <dgm:pt modelId="{06D5A554-A204-4C62-A667-AE82B3764C56}" type="pres">
      <dgm:prSet presAssocID="{42CDC7A0-70EA-4BC6-A879-20E2B8FA9CBF}" presName="hierRoot2">
        <dgm:presLayoutVars>
          <dgm:hierBranch val="init"/>
        </dgm:presLayoutVars>
      </dgm:prSet>
      <dgm:spPr/>
    </dgm:pt>
    <dgm:pt modelId="{F6730087-DFD7-4B75-9FDC-8B57EA5991BA}" type="pres">
      <dgm:prSet presAssocID="{42CDC7A0-70EA-4BC6-A879-20E2B8FA9CBF}" presName="rootComposite"/>
      <dgm:spPr/>
    </dgm:pt>
    <dgm:pt modelId="{E87F6DF2-74A1-42C3-9BD8-44B54C25B68F}" type="pres">
      <dgm:prSet presAssocID="{42CDC7A0-70EA-4BC6-A879-20E2B8FA9CBF}" presName="hierChild4"/>
      <dgm:spPr/>
    </dgm:pt>
    <dgm:pt modelId="{E4B622F9-01E3-49E7-BFB0-138E31B2BDD3}" type="pres">
      <dgm:prSet presAssocID="{42CDC7A0-70EA-4BC6-A879-20E2B8FA9CBF}" presName="hierChild5"/>
      <dgm:spPr/>
    </dgm:pt>
    <dgm:pt modelId="{A500FF9D-3F34-4928-A13F-E45A3B2BC79E}" type="pres">
      <dgm:prSet presAssocID="{42CDC7A0-70EA-4BC6-A879-20E2B8FA9CBF}" presName="rootText" presStyleLbl="node2" presStyleIdx="1" presStyleCnt="3">
        <dgm:presLayoutVars>
          <dgm:chPref val="3"/>
        </dgm:presLayoutVars>
      </dgm:prSet>
      <dgm:spPr/>
    </dgm:pt>
    <dgm:pt modelId="{46C1B1FF-CFF3-42BA-910B-2895057C271F}" type="pres">
      <dgm:prSet presAssocID="{42CDC7A0-70EA-4BC6-A879-20E2B8FA9CBF}" presName="rootConnector" presStyleLbl="node2" presStyleIdx="1" presStyleCnt="3"/>
      <dgm:spPr/>
    </dgm:pt>
    <dgm:pt modelId="{42510CDB-2053-4A75-8D9D-95ECD1558F30}" type="pres">
      <dgm:prSet presAssocID="{E03A65E6-450F-4089-B6DB-190E74D239B0}" presName="Name37" presStyleLbl="parChTrans1D2" presStyleIdx="2" presStyleCnt="4"/>
      <dgm:spPr/>
    </dgm:pt>
    <dgm:pt modelId="{7BFF7868-C6F3-40B4-8C2E-20F72320A628}" type="pres">
      <dgm:prSet presAssocID="{8DAE1037-1F8B-4FD5-8C20-7DF5B74F717F}" presName="hierRoot2">
        <dgm:presLayoutVars>
          <dgm:hierBranch val="init"/>
        </dgm:presLayoutVars>
      </dgm:prSet>
      <dgm:spPr/>
    </dgm:pt>
    <dgm:pt modelId="{CB1D7E86-1484-4C46-86A1-84735B8C28D7}" type="pres">
      <dgm:prSet presAssocID="{8DAE1037-1F8B-4FD5-8C20-7DF5B74F717F}" presName="rootComposite"/>
      <dgm:spPr/>
    </dgm:pt>
    <dgm:pt modelId="{513D0534-76F4-4478-B3AC-6CA8CDDB0981}" type="pres">
      <dgm:prSet presAssocID="{8DAE1037-1F8B-4FD5-8C20-7DF5B74F717F}" presName="hierChild4"/>
      <dgm:spPr/>
    </dgm:pt>
    <dgm:pt modelId="{61115A56-32BE-4176-9544-613CB5D569AF}" type="pres">
      <dgm:prSet presAssocID="{8DAE1037-1F8B-4FD5-8C20-7DF5B74F717F}" presName="hierChild5"/>
      <dgm:spPr/>
    </dgm:pt>
    <dgm:pt modelId="{80F849E5-77E4-4271-A397-44C4B47A97DB}" type="pres">
      <dgm:prSet presAssocID="{8DAE1037-1F8B-4FD5-8C20-7DF5B74F717F}" presName="rootText" presStyleLbl="node2" presStyleIdx="2" presStyleCnt="3">
        <dgm:presLayoutVars>
          <dgm:chPref val="3"/>
        </dgm:presLayoutVars>
      </dgm:prSet>
      <dgm:spPr/>
    </dgm:pt>
    <dgm:pt modelId="{C07759E2-9AF4-4582-9709-A131C302FA7E}" type="pres">
      <dgm:prSet presAssocID="{8DAE1037-1F8B-4FD5-8C20-7DF5B74F717F}" presName="rootConnector" presStyleLbl="node2" presStyleIdx="2" presStyleCnt="3"/>
      <dgm:spPr/>
    </dgm:pt>
    <dgm:pt modelId="{D55CFBBF-A3D3-499D-B05D-C346ECD449D1}" type="pres">
      <dgm:prSet presAssocID="{10CB5F06-9905-44E8-A242-FD9F70594107}" presName="Name111" presStyleLbl="parChTrans1D2" presStyleIdx="3" presStyleCnt="4"/>
      <dgm:spPr/>
    </dgm:pt>
    <dgm:pt modelId="{A2E54308-07BE-4713-B72B-1E4AC63766B4}" type="pres">
      <dgm:prSet presAssocID="{E7DED030-01F3-4A26-BDE9-B349B0D7B09C}" presName="hierRoot3">
        <dgm:presLayoutVars>
          <dgm:hierBranch val="init"/>
        </dgm:presLayoutVars>
      </dgm:prSet>
      <dgm:spPr/>
    </dgm:pt>
    <dgm:pt modelId="{1B5BB21D-64AE-480C-BE9F-31CDC2FC4AFA}" type="pres">
      <dgm:prSet presAssocID="{E7DED030-01F3-4A26-BDE9-B349B0D7B09C}" presName="rootComposite3"/>
      <dgm:spPr/>
    </dgm:pt>
    <dgm:pt modelId="{D2DA97EE-A832-4D13-A6E9-58A0D1EE7E78}" type="pres">
      <dgm:prSet presAssocID="{E7DED030-01F3-4A26-BDE9-B349B0D7B09C}" presName="hierChild6"/>
      <dgm:spPr/>
    </dgm:pt>
    <dgm:pt modelId="{96280AB7-3784-420F-9A8E-D2779BE94BCA}" type="pres">
      <dgm:prSet presAssocID="{E7DED030-01F3-4A26-BDE9-B349B0D7B09C}" presName="hierChild7"/>
      <dgm:spPr/>
    </dgm:pt>
    <dgm:pt modelId="{97394E72-8D97-4B73-AC37-5864F66AF236}" type="pres">
      <dgm:prSet presAssocID="{E7DED030-01F3-4A26-BDE9-B349B0D7B09C}" presName="rootText3" presStyleLbl="asst1" presStyleIdx="0" presStyleCnt="1">
        <dgm:presLayoutVars>
          <dgm:chPref val="3"/>
        </dgm:presLayoutVars>
      </dgm:prSet>
      <dgm:spPr/>
    </dgm:pt>
    <dgm:pt modelId="{7098E69F-5B09-4119-B649-8B64D9A62506}" type="pres">
      <dgm:prSet presAssocID="{E7DED030-01F3-4A26-BDE9-B349B0D7B09C}" presName="rootConnector3" presStyleLbl="asst1" presStyleIdx="0" presStyleCnt="1"/>
      <dgm:spPr/>
    </dgm:pt>
  </dgm:ptLst>
  <dgm:cxnLst>
    <dgm:cxn modelId="{3EB23F37-CC39-4287-BB68-6BD2CF0FCBA2}" srcId="{98884346-0FE6-492E-875C-C8810A6CEC74}" destId="{73038F53-B84D-4084-B8B8-444F86037B2F}" srcOrd="0" destOrd="0" parTransId="{05814A2C-5DD7-4EA2-BF43-3016033058A5}" sibTransId="{266735A1-831B-4943-BE1F-AC79FB7F7FFE}"/>
    <dgm:cxn modelId="{0AA682D3-C790-409E-A51B-6517B448D3AD}" srcId="{73038F53-B84D-4084-B8B8-444F86037B2F}" destId="{E7DED030-01F3-4A26-BDE9-B349B0D7B09C}" srcOrd="0" destOrd="0" parTransId="{10CB5F06-9905-44E8-A242-FD9F70594107}" sibTransId="{84121EB8-2FDC-48C0-87C4-FFEBCF651974}"/>
    <dgm:cxn modelId="{4FB1F7EC-B08D-4D79-A3D8-B24628734475}" srcId="{73038F53-B84D-4084-B8B8-444F86037B2F}" destId="{61CE9694-E35A-4E56-891E-9F6276C68F2E}" srcOrd="1" destOrd="0" parTransId="{D76CC12B-57CA-40C7-898C-FDCA2B34320C}" sibTransId="{99FE8B91-3089-494B-AB34-A662E770142D}"/>
    <dgm:cxn modelId="{3EA33D14-635B-4682-A285-F204D9E8901B}" srcId="{73038F53-B84D-4084-B8B8-444F86037B2F}" destId="{42CDC7A0-70EA-4BC6-A879-20E2B8FA9CBF}" srcOrd="2" destOrd="0" parTransId="{8980421B-06D6-4165-A8C8-ABF33A89B351}" sibTransId="{7A73C586-03F5-489B-97F3-D1DFBA5B41DA}"/>
    <dgm:cxn modelId="{F7F85DC9-E1C1-4C50-827E-82739B3D7458}" srcId="{73038F53-B84D-4084-B8B8-444F86037B2F}" destId="{8DAE1037-1F8B-4FD5-8C20-7DF5B74F717F}" srcOrd="3" destOrd="0" parTransId="{E03A65E6-450F-4089-B6DB-190E74D239B0}" sibTransId="{6E7325D4-D2F5-4188-B8A9-5C8C35ABF7B6}"/>
    <dgm:cxn modelId="{83A00174-08BF-400B-A32F-C5B39F31501D}" type="presOf" srcId="{98884346-0FE6-492E-875C-C8810A6CEC74}" destId="{CDD431BD-3B12-4D77-A72F-93F77DD1979D}" srcOrd="0" destOrd="0"/>
    <dgm:cxn modelId="{A5A5A813-4EAA-40DA-83E3-27B9853FCCF0}" type="presParOf" srcId="{CDD431BD-3B12-4D77-A72F-93F77DD1979D}" destId="{D30689DE-A4A2-4151-9D9A-2B45266E09A6}" srcOrd="0" destOrd="0"/>
    <dgm:cxn modelId="{FC55BC76-42CB-4E6B-BE97-DD0E1DE9324C}" type="presParOf" srcId="{D30689DE-A4A2-4151-9D9A-2B45266E09A6}" destId="{0016EEC3-3FAC-49EB-A436-12CEBB3FB6AE}" srcOrd="0" destOrd="0"/>
    <dgm:cxn modelId="{C491014D-E9A9-4FE3-A77F-A6F400460EAA}" type="presParOf" srcId="{D30689DE-A4A2-4151-9D9A-2B45266E09A6}" destId="{2E53C37E-494C-4B59-A2C2-ABE91F22A6E6}" srcOrd="1" destOrd="0"/>
    <dgm:cxn modelId="{466C3876-16B8-4490-AEF3-5E6DF6B18AC8}" type="presParOf" srcId="{D30689DE-A4A2-4151-9D9A-2B45266E09A6}" destId="{A1067309-E452-4D3A-9AF0-BE7EBCE6EF36}" srcOrd="2" destOrd="0"/>
    <dgm:cxn modelId="{F85A7F05-CDD0-4ACD-A1A4-4811B82099E8}" type="presParOf" srcId="{0016EEC3-3FAC-49EB-A436-12CEBB3FB6AE}" destId="{A0186D1D-78E0-4698-8763-A5F944767200}" srcOrd="0" destOrd="0"/>
    <dgm:cxn modelId="{A13768BE-005B-4D1D-959D-4B9D6415747C}" type="presOf" srcId="{73038F53-B84D-4084-B8B8-444F86037B2F}" destId="{A0186D1D-78E0-4698-8763-A5F944767200}" srcOrd="0" destOrd="0"/>
    <dgm:cxn modelId="{C25380E7-D880-4C86-A3AB-A8340721B3BA}" type="presParOf" srcId="{0016EEC3-3FAC-49EB-A436-12CEBB3FB6AE}" destId="{CD87725C-00EE-42E0-BD5C-2302F68640AB}" srcOrd="1" destOrd="0"/>
    <dgm:cxn modelId="{4699F639-BB76-46C6-8551-365DF8D629B5}" type="presOf" srcId="{73038F53-B84D-4084-B8B8-444F86037B2F}" destId="{CD87725C-00EE-42E0-BD5C-2302F68640AB}" srcOrd="0" destOrd="0"/>
    <dgm:cxn modelId="{5DA0D1C8-192E-4321-A1A6-BB8FFD2363EC}" type="presParOf" srcId="{2E53C37E-494C-4B59-A2C2-ABE91F22A6E6}" destId="{20B3F4C6-5909-43A1-849F-9C2C79EAF130}" srcOrd="0" destOrd="0"/>
    <dgm:cxn modelId="{C4A418E0-359F-4012-9D97-F62EF92DBBE6}" type="presOf" srcId="{D76CC12B-57CA-40C7-898C-FDCA2B34320C}" destId="{20B3F4C6-5909-43A1-849F-9C2C79EAF130}" srcOrd="0" destOrd="0"/>
    <dgm:cxn modelId="{1831E926-DA4E-4835-B3D2-1EA01CA94A27}" type="presParOf" srcId="{2E53C37E-494C-4B59-A2C2-ABE91F22A6E6}" destId="{BEDAFB32-0665-4386-B367-4437088AE417}" srcOrd="1" destOrd="0"/>
    <dgm:cxn modelId="{12A4E079-F0C7-47DB-9459-0A7E0A163015}" type="presParOf" srcId="{BEDAFB32-0665-4386-B367-4437088AE417}" destId="{4753174C-D765-4908-A36E-0CFEBF25F5F0}" srcOrd="0" destOrd="0"/>
    <dgm:cxn modelId="{C17846A9-2926-4DAA-B157-5F8F3BD51F29}" type="presParOf" srcId="{BEDAFB32-0665-4386-B367-4437088AE417}" destId="{03652619-DB3B-4540-862D-F98F5C247100}" srcOrd="1" destOrd="0"/>
    <dgm:cxn modelId="{61293B55-4FB1-4196-936D-12911C14D74E}" type="presParOf" srcId="{BEDAFB32-0665-4386-B367-4437088AE417}" destId="{C1960C88-6B02-43FD-936F-4DCF04C63CB9}" srcOrd="2" destOrd="0"/>
    <dgm:cxn modelId="{64C2423C-ACD9-4999-A0DB-3294C36FFFCB}" type="presParOf" srcId="{4753174C-D765-4908-A36E-0CFEBF25F5F0}" destId="{08ABEA15-F570-45B2-908C-6AB16C68EE68}" srcOrd="0" destOrd="0"/>
    <dgm:cxn modelId="{D0FA8837-4237-419D-8199-DD24A4C12B05}" type="presOf" srcId="{61CE9694-E35A-4E56-891E-9F6276C68F2E}" destId="{08ABEA15-F570-45B2-908C-6AB16C68EE68}" srcOrd="0" destOrd="0"/>
    <dgm:cxn modelId="{4592A3F6-353A-4316-8D66-26697B6B0A62}" type="presParOf" srcId="{4753174C-D765-4908-A36E-0CFEBF25F5F0}" destId="{109E99A2-A294-44D5-B3A6-E0B687820D70}" srcOrd="1" destOrd="0"/>
    <dgm:cxn modelId="{7A749FCB-E856-411D-B708-96CDB2326044}" type="presOf" srcId="{61CE9694-E35A-4E56-891E-9F6276C68F2E}" destId="{109E99A2-A294-44D5-B3A6-E0B687820D70}" srcOrd="0" destOrd="0"/>
    <dgm:cxn modelId="{0A962297-0BA1-4B8F-B7B1-C8E9390EC17A}" type="presParOf" srcId="{2E53C37E-494C-4B59-A2C2-ABE91F22A6E6}" destId="{2C569467-19BE-4E26-B97C-F8894A7FFD8F}" srcOrd="2" destOrd="0"/>
    <dgm:cxn modelId="{8FDF7B11-B4B9-4581-90CC-EED2EC9A1B17}" type="presOf" srcId="{8980421B-06D6-4165-A8C8-ABF33A89B351}" destId="{2C569467-19BE-4E26-B97C-F8894A7FFD8F}" srcOrd="0" destOrd="0"/>
    <dgm:cxn modelId="{7DA018CD-583C-4FC7-AFED-6C316FAB3B89}" type="presParOf" srcId="{2E53C37E-494C-4B59-A2C2-ABE91F22A6E6}" destId="{06D5A554-A204-4C62-A667-AE82B3764C56}" srcOrd="3" destOrd="0"/>
    <dgm:cxn modelId="{C7FD9A90-9220-46FD-B392-73704820E901}" type="presParOf" srcId="{06D5A554-A204-4C62-A667-AE82B3764C56}" destId="{F6730087-DFD7-4B75-9FDC-8B57EA5991BA}" srcOrd="0" destOrd="0"/>
    <dgm:cxn modelId="{8C8824F8-F061-44F6-BBBC-32A604D1F19D}" type="presParOf" srcId="{06D5A554-A204-4C62-A667-AE82B3764C56}" destId="{E87F6DF2-74A1-42C3-9BD8-44B54C25B68F}" srcOrd="1" destOrd="0"/>
    <dgm:cxn modelId="{45709AD5-F942-4C83-BDC3-1351B105E211}" type="presParOf" srcId="{06D5A554-A204-4C62-A667-AE82B3764C56}" destId="{E4B622F9-01E3-49E7-BFB0-138E31B2BDD3}" srcOrd="2" destOrd="0"/>
    <dgm:cxn modelId="{D89CD7D0-79BC-4AF4-B324-4430CC25B5A3}" type="presParOf" srcId="{F6730087-DFD7-4B75-9FDC-8B57EA5991BA}" destId="{A500FF9D-3F34-4928-A13F-E45A3B2BC79E}" srcOrd="0" destOrd="0"/>
    <dgm:cxn modelId="{DB8C079A-D095-4830-896A-FAE467ED220D}" type="presOf" srcId="{42CDC7A0-70EA-4BC6-A879-20E2B8FA9CBF}" destId="{A500FF9D-3F34-4928-A13F-E45A3B2BC79E}" srcOrd="0" destOrd="0"/>
    <dgm:cxn modelId="{17641B8A-6186-4646-973D-EB9F888B8868}" type="presParOf" srcId="{F6730087-DFD7-4B75-9FDC-8B57EA5991BA}" destId="{46C1B1FF-CFF3-42BA-910B-2895057C271F}" srcOrd="1" destOrd="0"/>
    <dgm:cxn modelId="{6F64A08D-7949-497E-A5EB-0D4354C5BB20}" type="presOf" srcId="{42CDC7A0-70EA-4BC6-A879-20E2B8FA9CBF}" destId="{46C1B1FF-CFF3-42BA-910B-2895057C271F}" srcOrd="0" destOrd="0"/>
    <dgm:cxn modelId="{49D6F478-95DE-4091-A33E-A88727478118}" type="presParOf" srcId="{2E53C37E-494C-4B59-A2C2-ABE91F22A6E6}" destId="{42510CDB-2053-4A75-8D9D-95ECD1558F30}" srcOrd="4" destOrd="0"/>
    <dgm:cxn modelId="{6BAE6910-74B6-4FC7-B10F-735EC0B72FCA}" type="presOf" srcId="{E03A65E6-450F-4089-B6DB-190E74D239B0}" destId="{42510CDB-2053-4A75-8D9D-95ECD1558F30}" srcOrd="0" destOrd="0"/>
    <dgm:cxn modelId="{C37F7BAD-B0AF-4636-9FFE-87F9D9C2C554}" type="presParOf" srcId="{2E53C37E-494C-4B59-A2C2-ABE91F22A6E6}" destId="{7BFF7868-C6F3-40B4-8C2E-20F72320A628}" srcOrd="5" destOrd="0"/>
    <dgm:cxn modelId="{4A6DC52F-4D93-41BF-ACAC-20D5D031AE46}" type="presParOf" srcId="{7BFF7868-C6F3-40B4-8C2E-20F72320A628}" destId="{CB1D7E86-1484-4C46-86A1-84735B8C28D7}" srcOrd="0" destOrd="0"/>
    <dgm:cxn modelId="{EDC4BCF8-79D6-4D09-8630-AC27A9EC7DB9}" type="presParOf" srcId="{7BFF7868-C6F3-40B4-8C2E-20F72320A628}" destId="{513D0534-76F4-4478-B3AC-6CA8CDDB0981}" srcOrd="1" destOrd="0"/>
    <dgm:cxn modelId="{B93FD677-C3AC-4DA9-9883-A92C2F9A23FE}" type="presParOf" srcId="{7BFF7868-C6F3-40B4-8C2E-20F72320A628}" destId="{61115A56-32BE-4176-9544-613CB5D569AF}" srcOrd="2" destOrd="0"/>
    <dgm:cxn modelId="{CF7CA36A-D6B6-47EE-B5F0-DB9226CC5A3F}" type="presParOf" srcId="{CB1D7E86-1484-4C46-86A1-84735B8C28D7}" destId="{80F849E5-77E4-4271-A397-44C4B47A97DB}" srcOrd="0" destOrd="0"/>
    <dgm:cxn modelId="{8BF3470F-1036-4654-BF71-19DA4ED39231}" type="presOf" srcId="{8DAE1037-1F8B-4FD5-8C20-7DF5B74F717F}" destId="{80F849E5-77E4-4271-A397-44C4B47A97DB}" srcOrd="0" destOrd="0"/>
    <dgm:cxn modelId="{A18BE86D-DE6E-4629-86CF-9B3EC3CB28CB}" type="presParOf" srcId="{CB1D7E86-1484-4C46-86A1-84735B8C28D7}" destId="{C07759E2-9AF4-4582-9709-A131C302FA7E}" srcOrd="1" destOrd="0"/>
    <dgm:cxn modelId="{3DF1E123-443E-4AD1-A89D-E83DAAFE9BC7}" type="presOf" srcId="{8DAE1037-1F8B-4FD5-8C20-7DF5B74F717F}" destId="{C07759E2-9AF4-4582-9709-A131C302FA7E}" srcOrd="0" destOrd="0"/>
    <dgm:cxn modelId="{2C376121-4D25-4C6A-9A77-FA0C7C31C8D5}" type="presParOf" srcId="{A1067309-E452-4D3A-9AF0-BE7EBCE6EF36}" destId="{D55CFBBF-A3D3-499D-B05D-C346ECD449D1}" srcOrd="0" destOrd="0"/>
    <dgm:cxn modelId="{B344AF14-6500-4823-B66E-EFF65ACB8B9D}" type="presOf" srcId="{10CB5F06-9905-44E8-A242-FD9F70594107}" destId="{D55CFBBF-A3D3-499D-B05D-C346ECD449D1}" srcOrd="0" destOrd="0"/>
    <dgm:cxn modelId="{7BCB4D00-37B9-405E-8B37-C4E608F43794}" type="presParOf" srcId="{A1067309-E452-4D3A-9AF0-BE7EBCE6EF36}" destId="{A2E54308-07BE-4713-B72B-1E4AC63766B4}" srcOrd="1" destOrd="0"/>
    <dgm:cxn modelId="{DE7528B6-0352-48B7-BF7F-89F87279A7BE}" type="presParOf" srcId="{A2E54308-07BE-4713-B72B-1E4AC63766B4}" destId="{1B5BB21D-64AE-480C-BE9F-31CDC2FC4AFA}" srcOrd="0" destOrd="0"/>
    <dgm:cxn modelId="{73B8F049-525E-4FDA-9E71-E794DF7A5E45}" type="presParOf" srcId="{A2E54308-07BE-4713-B72B-1E4AC63766B4}" destId="{D2DA97EE-A832-4D13-A6E9-58A0D1EE7E78}" srcOrd="1" destOrd="0"/>
    <dgm:cxn modelId="{4D53DA59-3282-4FF5-8031-35A8E2762164}" type="presParOf" srcId="{A2E54308-07BE-4713-B72B-1E4AC63766B4}" destId="{96280AB7-3784-420F-9A8E-D2779BE94BCA}" srcOrd="2" destOrd="0"/>
    <dgm:cxn modelId="{CD95DDF5-9224-4639-990A-2058804D4FF8}" type="presParOf" srcId="{1B5BB21D-64AE-480C-BE9F-31CDC2FC4AFA}" destId="{97394E72-8D97-4B73-AC37-5864F66AF236}" srcOrd="0" destOrd="0"/>
    <dgm:cxn modelId="{A3AB32F4-755D-4A33-8DAD-C74F434BB43C}" type="presOf" srcId="{E7DED030-01F3-4A26-BDE9-B349B0D7B09C}" destId="{97394E72-8D97-4B73-AC37-5864F66AF236}" srcOrd="0" destOrd="0"/>
    <dgm:cxn modelId="{4AF46AA5-4807-4FF2-81C9-E5DA5BB7C18E}" type="presParOf" srcId="{1B5BB21D-64AE-480C-BE9F-31CDC2FC4AFA}" destId="{7098E69F-5B09-4119-B649-8B64D9A62506}" srcOrd="1" destOrd="0"/>
    <dgm:cxn modelId="{15BF833A-E7E0-47C1-871A-D78618C2C41F}" type="presOf" srcId="{E7DED030-01F3-4A26-BDE9-B349B0D7B09C}" destId="{7098E69F-5B09-4119-B649-8B64D9A62506}" srcOrd="0" destOrd="0"/>
  </dgm:cxnLst>
  <dgm:extLst>
    <a:ext uri="http://schemas.microsoft.com/office/drawing/2008/diagram">
      <dsp:dataModelExt xmlns:dsp="http://schemas.microsoft.com/office/drawing/2008/diagram"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190"/>
            </a:lvl1pPr>
          </a:lstStyle>
          <a:p>
            <a:pPr fontAlgn="base"/>
            <a:endParaRPr lang="zh-CN" altLang="en-US" strike="noStrike" noProof="1"/>
          </a:p>
        </p:txBody>
      </p:sp>
      <p:sp>
        <p:nvSpPr>
          <p:cNvPr id="3" name="日期占位符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190"/>
            </a:lvl1pPr>
          </a:lstStyle>
          <a:p>
            <a:pPr fontAlgn="base"/>
            <a:fld id="{0F9B84EA-7D68-4D60-9CB1-D50884785D1C}" type="datetimeFigureOut">
              <a:rPr lang="zh-CN" altLang="en-US" sz="1190"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190"/>
            </a:lvl1pPr>
          </a:lstStyle>
          <a:p>
            <a:pPr fontAlgn="base"/>
            <a:endParaRPr lang="zh-CN" altLang="en-US" strike="noStrike" noProof="1"/>
          </a:p>
        </p:txBody>
      </p:sp>
      <p:sp>
        <p:nvSpPr>
          <p:cNvPr id="5" name="灯片编号占位符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190"/>
            </a:lvl1pPr>
          </a:lstStyle>
          <a:p>
            <a:pPr fontAlgn="base"/>
            <a:fld id="{8D4E0FC9-F1F8-4FAE-9988-3BA365CFD46F}" type="slidenum">
              <a:rPr lang="zh-CN" altLang="en-US" sz="1190"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页眉占位符 3073"/>
          <p:cNvSpPr>
            <a:spLocks noGrp="1"/>
          </p:cNvSpPr>
          <p:nvPr>
            <p:ph type="hdr" sz="quarter"/>
          </p:nvPr>
        </p:nvSpPr>
        <p:spPr>
          <a:xfrm>
            <a:off x="0" y="0"/>
            <a:ext cx="2946400" cy="496888"/>
          </a:xfrm>
          <a:prstGeom prst="rect">
            <a:avLst/>
          </a:prstGeom>
          <a:noFill/>
          <a:ln w="9525">
            <a:noFill/>
          </a:ln>
        </p:spPr>
        <p:txBody>
          <a:bodyPr/>
          <a:p>
            <a:pPr lvl="0" fontAlgn="base"/>
            <a:endParaRPr lang="zh-CN" sz="1200" b="0" strike="noStrike" noProof="1"/>
          </a:p>
        </p:txBody>
      </p:sp>
      <p:sp>
        <p:nvSpPr>
          <p:cNvPr id="3075" name="日期占位符 3074"/>
          <p:cNvSpPr>
            <a:spLocks noGrp="1"/>
          </p:cNvSpPr>
          <p:nvPr>
            <p:ph type="dt" idx="1"/>
          </p:nvPr>
        </p:nvSpPr>
        <p:spPr>
          <a:xfrm>
            <a:off x="3849688" y="0"/>
            <a:ext cx="2946400" cy="496888"/>
          </a:xfrm>
          <a:prstGeom prst="rect">
            <a:avLst/>
          </a:prstGeom>
          <a:noFill/>
          <a:ln w="9525">
            <a:noFill/>
          </a:ln>
        </p:spPr>
        <p:txBody>
          <a:bodyPr/>
          <a:p>
            <a:pPr lvl="0" algn="r" fontAlgn="base"/>
            <a:endParaRPr lang="zh-CN" altLang="en-US" sz="1200" b="0" strike="noStrike" noProof="1"/>
          </a:p>
        </p:txBody>
      </p:sp>
      <p:sp>
        <p:nvSpPr>
          <p:cNvPr id="4100" name="幻灯片图像占位符 3075"/>
          <p:cNvSpPr>
            <a:spLocks noGrp="1" noRot="1"/>
          </p:cNvSpPr>
          <p:nvPr>
            <p:ph type="sldImg"/>
          </p:nvPr>
        </p:nvSpPr>
        <p:spPr>
          <a:xfrm>
            <a:off x="915988" y="744538"/>
            <a:ext cx="4965700" cy="3722687"/>
          </a:xfrm>
          <a:prstGeom prst="rect">
            <a:avLst/>
          </a:prstGeom>
          <a:noFill/>
          <a:ln w="9525">
            <a:noFill/>
          </a:ln>
        </p:spPr>
      </p:sp>
      <p:sp>
        <p:nvSpPr>
          <p:cNvPr id="4101" name="文本占位符 3076"/>
          <p:cNvSpPr>
            <a:spLocks noGrp="1" noRot="1"/>
          </p:cNvSpPr>
          <p:nvPr>
            <p:ph type="body" sz="quarter"/>
          </p:nvPr>
        </p:nvSpPr>
        <p:spPr>
          <a:xfrm>
            <a:off x="679450" y="4716463"/>
            <a:ext cx="5438775" cy="4467225"/>
          </a:xfrm>
          <a:prstGeom prst="rect">
            <a:avLst/>
          </a:prstGeom>
          <a:noFill/>
          <a:ln w="9525">
            <a:noFill/>
          </a:ln>
        </p:spPr>
        <p:txBody>
          <a:bodyPr anchor="ctr"/>
          <a:p>
            <a:pPr lvl="0" indent="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3078" name="页脚占位符 3077"/>
          <p:cNvSpPr>
            <a:spLocks noGrp="1"/>
          </p:cNvSpPr>
          <p:nvPr>
            <p:ph type="ftr" sz="quarter" idx="4"/>
          </p:nvPr>
        </p:nvSpPr>
        <p:spPr>
          <a:xfrm>
            <a:off x="0" y="9429750"/>
            <a:ext cx="2946400" cy="496888"/>
          </a:xfrm>
          <a:prstGeom prst="rect">
            <a:avLst/>
          </a:prstGeom>
          <a:noFill/>
          <a:ln w="9525">
            <a:noFill/>
          </a:ln>
        </p:spPr>
        <p:txBody>
          <a:bodyPr anchor="b"/>
          <a:p>
            <a:pPr lvl="0" fontAlgn="base"/>
            <a:endParaRPr lang="zh-CN" sz="1200" b="0" strike="noStrike" noProof="1"/>
          </a:p>
        </p:txBody>
      </p:sp>
      <p:sp>
        <p:nvSpPr>
          <p:cNvPr id="3079" name="灯片编号占位符 3078"/>
          <p:cNvSpPr>
            <a:spLocks noGrp="1"/>
          </p:cNvSpPr>
          <p:nvPr>
            <p:ph type="sldNum" sz="quarter" idx="5"/>
          </p:nvPr>
        </p:nvSpPr>
        <p:spPr>
          <a:xfrm>
            <a:off x="3849688" y="9429750"/>
            <a:ext cx="2946400" cy="496888"/>
          </a:xfrm>
          <a:prstGeom prst="rect">
            <a:avLst/>
          </a:prstGeom>
          <a:noFill/>
          <a:ln w="9525">
            <a:noFill/>
          </a:ln>
        </p:spPr>
        <p:txBody>
          <a:bodyPr anchor="b"/>
          <a:p>
            <a:pPr lvl="0" algn="r" fontAlgn="base"/>
            <a:fld id="{9A0DB2DC-4C9A-4742-B13C-FB6460FD3503}" type="slidenum">
              <a:rPr lang="zh-CN" sz="1200" b="0" strike="noStrike" noProof="1">
                <a:latin typeface="Arial" panose="020B0604020202020204" pitchFamily="34" charset="0"/>
                <a:ea typeface="宋体" panose="02010600030101010101" pitchFamily="2" charset="-122"/>
                <a:cs typeface="+mn-ea"/>
              </a:rPr>
            </a:fld>
            <a:endParaRPr lang="zh-CN" sz="1200" b="0"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u="none" kern="1200" baseline="0">
        <a:solidFill>
          <a:schemeClr val="tx1"/>
        </a:solidFill>
        <a:latin typeface="Arial" panose="020B0604020202020204" pitchFamily="34" charset="0"/>
        <a:ea typeface="宋体" panose="02010600030101010101" pitchFamily="2" charset="-122"/>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97650" y="944563"/>
            <a:ext cx="2060575" cy="49355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15925" y="944563"/>
            <a:ext cx="6062271" cy="49355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28625" y="1954213"/>
            <a:ext cx="4032504" cy="392588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5721" y="1954213"/>
            <a:ext cx="4032504" cy="392588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p>
        </p:txBody>
      </p:sp>
      <p:sp>
        <p:nvSpPr>
          <p:cNvPr id="8" name="页脚占位符 7"/>
          <p:cNvSpPr>
            <a:spLocks noGrp="1"/>
          </p:cNvSpPr>
          <p:nvPr>
            <p:ph type="ftr" sz="quarter" idx="11"/>
          </p:nvPr>
        </p:nvSpPr>
        <p:spPr/>
        <p:txBody>
          <a:bodyPr/>
          <a:p>
            <a:pPr lvl="0" fontAlgn="base"/>
            <a:endParaRPr lang="zh-CN" strike="noStrike" noProof="1"/>
          </a:p>
        </p:txBody>
      </p:sp>
      <p:sp>
        <p:nvSpPr>
          <p:cNvPr id="9" name="灯片编号占位符 8"/>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p>
        </p:txBody>
      </p:sp>
      <p:sp>
        <p:nvSpPr>
          <p:cNvPr id="4" name="页脚占位符 3"/>
          <p:cNvSpPr>
            <a:spLocks noGrp="1"/>
          </p:cNvSpPr>
          <p:nvPr>
            <p:ph type="ftr" sz="quarter" idx="11"/>
          </p:nvPr>
        </p:nvSpPr>
        <p:spPr/>
        <p:txBody>
          <a:bodyPr/>
          <a:p>
            <a:pPr lvl="0" fontAlgn="base"/>
            <a:endParaRPr lang="zh-CN" strike="noStrike" noProof="1"/>
          </a:p>
        </p:txBody>
      </p:sp>
      <p:sp>
        <p:nvSpPr>
          <p:cNvPr id="5" name="灯片编号占位符 4"/>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p>
        </p:txBody>
      </p:sp>
      <p:sp>
        <p:nvSpPr>
          <p:cNvPr id="3" name="页脚占位符 2"/>
          <p:cNvSpPr>
            <a:spLocks noGrp="1"/>
          </p:cNvSpPr>
          <p:nvPr>
            <p:ph type="ftr" sz="quarter" idx="11"/>
          </p:nvPr>
        </p:nvSpPr>
        <p:spPr/>
        <p:txBody>
          <a:bodyPr/>
          <a:p>
            <a:pPr lvl="0" fontAlgn="base"/>
            <a:endParaRPr lang="zh-CN" strike="noStrike" noProof="1"/>
          </a:p>
        </p:txBody>
      </p:sp>
      <p:sp>
        <p:nvSpPr>
          <p:cNvPr id="4" name="灯片编号占位符 3"/>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97650" y="944563"/>
            <a:ext cx="2060575" cy="49355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15925" y="944563"/>
            <a:ext cx="6062271" cy="49355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28625" y="1954213"/>
            <a:ext cx="4032504" cy="392588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5721" y="1954213"/>
            <a:ext cx="4032504" cy="392588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p>
        </p:txBody>
      </p:sp>
      <p:sp>
        <p:nvSpPr>
          <p:cNvPr id="8" name="页脚占位符 7"/>
          <p:cNvSpPr>
            <a:spLocks noGrp="1"/>
          </p:cNvSpPr>
          <p:nvPr>
            <p:ph type="ftr" sz="quarter" idx="11"/>
          </p:nvPr>
        </p:nvSpPr>
        <p:spPr/>
        <p:txBody>
          <a:bodyPr/>
          <a:p>
            <a:pPr lvl="0" fontAlgn="base"/>
            <a:endParaRPr lang="zh-CN" strike="noStrike" noProof="1"/>
          </a:p>
        </p:txBody>
      </p:sp>
      <p:sp>
        <p:nvSpPr>
          <p:cNvPr id="9" name="灯片编号占位符 8"/>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p>
        </p:txBody>
      </p:sp>
      <p:sp>
        <p:nvSpPr>
          <p:cNvPr id="4" name="页脚占位符 3"/>
          <p:cNvSpPr>
            <a:spLocks noGrp="1"/>
          </p:cNvSpPr>
          <p:nvPr>
            <p:ph type="ftr" sz="quarter" idx="11"/>
          </p:nvPr>
        </p:nvSpPr>
        <p:spPr/>
        <p:txBody>
          <a:bodyPr/>
          <a:p>
            <a:pPr lvl="0" fontAlgn="base"/>
            <a:endParaRPr lang="zh-CN" strike="noStrike" noProof="1"/>
          </a:p>
        </p:txBody>
      </p:sp>
      <p:sp>
        <p:nvSpPr>
          <p:cNvPr id="5" name="灯片编号占位符 4"/>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p>
        </p:txBody>
      </p:sp>
      <p:sp>
        <p:nvSpPr>
          <p:cNvPr id="3" name="页脚占位符 2"/>
          <p:cNvSpPr>
            <a:spLocks noGrp="1"/>
          </p:cNvSpPr>
          <p:nvPr>
            <p:ph type="ftr" sz="quarter" idx="11"/>
          </p:nvPr>
        </p:nvSpPr>
        <p:spPr/>
        <p:txBody>
          <a:bodyPr/>
          <a:p>
            <a:pPr lvl="0" fontAlgn="base"/>
            <a:endParaRPr lang="zh-CN" strike="noStrike" noProof="1"/>
          </a:p>
        </p:txBody>
      </p:sp>
      <p:sp>
        <p:nvSpPr>
          <p:cNvPr id="4" name="灯片编号占位符 3"/>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p>
        </p:txBody>
      </p:sp>
      <p:sp>
        <p:nvSpPr>
          <p:cNvPr id="6" name="页脚占位符 5"/>
          <p:cNvSpPr>
            <a:spLocks noGrp="1"/>
          </p:cNvSpPr>
          <p:nvPr>
            <p:ph type="ftr" sz="quarter" idx="11"/>
          </p:nvPr>
        </p:nvSpPr>
        <p:spPr/>
        <p:txBody>
          <a:bodyPr/>
          <a:p>
            <a:pPr lvl="0" fontAlgn="base"/>
            <a:endParaRPr lang="zh-CN" strike="noStrike" noProof="1"/>
          </a:p>
        </p:txBody>
      </p:sp>
      <p:sp>
        <p:nvSpPr>
          <p:cNvPr id="7" name="灯片编号占位符 6"/>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p>
        </p:txBody>
      </p:sp>
      <p:sp>
        <p:nvSpPr>
          <p:cNvPr id="5" name="页脚占位符 4"/>
          <p:cNvSpPr>
            <a:spLocks noGrp="1"/>
          </p:cNvSpPr>
          <p:nvPr>
            <p:ph type="ftr" sz="quarter" idx="11"/>
          </p:nvPr>
        </p:nvSpPr>
        <p:spPr/>
        <p:txBody>
          <a:bodyPr/>
          <a:p>
            <a:pPr lvl="0" fontAlgn="base"/>
            <a:endParaRPr lang="zh-CN" strike="noStrike" noProof="1"/>
          </a:p>
        </p:txBody>
      </p:sp>
      <p:sp>
        <p:nvSpPr>
          <p:cNvPr id="6" name="灯片编号占位符 5"/>
          <p:cNvSpPr>
            <a:spLocks noGrp="1"/>
          </p:cNvSpPr>
          <p:nvPr>
            <p:ph type="sldNum" sz="quarter" idx="12"/>
          </p:nvPr>
        </p:nvSpPr>
        <p:spPr/>
        <p:txBody>
          <a:bodyPr/>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1.jpe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15925" y="944563"/>
            <a:ext cx="8229600" cy="706437"/>
          </a:xfrm>
          <a:prstGeom prst="rect">
            <a:avLst/>
          </a:prstGeom>
          <a:noFill/>
          <a:ln w="9525">
            <a:noFill/>
          </a:ln>
        </p:spPr>
        <p:txBody>
          <a:bodyPr anchor="ctr"/>
          <a:p>
            <a:pPr lvl="0" indent="0"/>
            <a:r>
              <a:rPr lang="zh-CN" altLang="en-US"/>
              <a:t>单击此处编辑母版标题样式</a:t>
            </a:r>
            <a:endParaRPr lang="zh-CN" altLang="en-US"/>
          </a:p>
        </p:txBody>
      </p:sp>
      <p:sp>
        <p:nvSpPr>
          <p:cNvPr id="1027" name="文本占位符 1026"/>
          <p:cNvSpPr>
            <a:spLocks noGrp="1"/>
          </p:cNvSpPr>
          <p:nvPr>
            <p:ph type="body"/>
          </p:nvPr>
        </p:nvSpPr>
        <p:spPr>
          <a:xfrm>
            <a:off x="428625" y="1954213"/>
            <a:ext cx="8229600" cy="3925887"/>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b="0"/>
            </a:lvl1pPr>
          </a:lstStyle>
          <a:p>
            <a:pPr lvl="0" fontAlgn="base"/>
            <a:endParaRPr lang="zh-CN" altLang="en-US" strike="noStrike" noProof="1"/>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a:lvl1pPr>
          </a:lstStyle>
          <a:p>
            <a:pPr lvl="0" fontAlgn="base"/>
            <a:endParaRPr lang="zh-CN" strike="noStrike" noProof="1"/>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b="0"/>
            </a:lvl1p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pic>
        <p:nvPicPr>
          <p:cNvPr id="1031" name="图片 1030" descr="图片1"/>
          <p:cNvPicPr>
            <a:picLocks noChangeAspect="1"/>
          </p:cNvPicPr>
          <p:nvPr userDrawn="1"/>
        </p:nvPicPr>
        <p:blipFill>
          <a:blip r:embed="rId11"/>
          <a:stretch>
            <a:fillRect/>
          </a:stretch>
        </p:blipFill>
        <p:spPr>
          <a:xfrm>
            <a:off x="0" y="0"/>
            <a:ext cx="9144000" cy="6858000"/>
          </a:xfrm>
          <a:prstGeom prst="rect">
            <a:avLst/>
          </a:prstGeom>
          <a:noFill/>
          <a:ln w="9525">
            <a:noFill/>
          </a:ln>
        </p:spPr>
      </p:pic>
      <p:sp>
        <p:nvSpPr>
          <p:cNvPr id="1032" name="文本框 1031"/>
          <p:cNvSpPr txBox="1"/>
          <p:nvPr userDrawn="1"/>
        </p:nvSpPr>
        <p:spPr>
          <a:xfrm>
            <a:off x="4221163" y="6454775"/>
            <a:ext cx="701675" cy="334963"/>
          </a:xfrm>
          <a:prstGeom prst="rect">
            <a:avLst/>
          </a:prstGeom>
          <a:noFill/>
          <a:ln w="9525">
            <a:noFill/>
          </a:ln>
        </p:spPr>
        <p:txBody>
          <a:bodyPr anchor="b">
            <a:spAutoFit/>
          </a:bodyPr>
          <a:p>
            <a:pPr lvl="0" indent="0" algn="ctr">
              <a:spcBef>
                <a:spcPct val="50000"/>
              </a:spcBef>
            </a:pPr>
            <a:fld id="{9A0DB2DC-4C9A-4742-B13C-FB6460FD3503}" type="slidenum">
              <a:rPr lang="zh-CN" altLang="en-US" sz="1600" dirty="0">
                <a:latin typeface="黑体" panose="02010609060101010101" pitchFamily="49" charset="-122"/>
                <a:ea typeface="黑体" panose="02010609060101010101" pitchFamily="49" charset="-122"/>
              </a:rPr>
            </a:fld>
            <a:endParaRPr lang="zh-CN" altLang="en-US" sz="1600" dirty="0">
              <a:latin typeface="黑体" panose="02010609060101010101" pitchFamily="49" charset="-122"/>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marL="0" lvl="0" indent="0" algn="ctr" defTabSz="914400" eaLnBrk="1" fontAlgn="base" latinLnBrk="0" hangingPunct="1">
        <a:lnSpc>
          <a:spcPct val="100000"/>
        </a:lnSpc>
        <a:spcBef>
          <a:spcPct val="0"/>
        </a:spcBef>
        <a:spcAft>
          <a:spcPct val="0"/>
        </a:spcAft>
        <a:buNone/>
        <a:defRPr sz="400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标题 1025"/>
          <p:cNvSpPr>
            <a:spLocks noGrp="1"/>
          </p:cNvSpPr>
          <p:nvPr>
            <p:ph type="title"/>
          </p:nvPr>
        </p:nvSpPr>
        <p:spPr>
          <a:xfrm>
            <a:off x="415925" y="944563"/>
            <a:ext cx="8229600" cy="706437"/>
          </a:xfrm>
          <a:prstGeom prst="rect">
            <a:avLst/>
          </a:prstGeom>
          <a:noFill/>
          <a:ln w="9525">
            <a:noFill/>
          </a:ln>
        </p:spPr>
        <p:txBody>
          <a:bodyPr anchor="ctr"/>
          <a:p>
            <a:pPr lvl="0" indent="0"/>
            <a:r>
              <a:rPr lang="zh-CN" altLang="en-US"/>
              <a:t>单击此处编辑母版标题样式</a:t>
            </a:r>
            <a:endParaRPr lang="zh-CN" altLang="en-US"/>
          </a:p>
        </p:txBody>
      </p:sp>
      <p:sp>
        <p:nvSpPr>
          <p:cNvPr id="2051" name="文本占位符 1026"/>
          <p:cNvSpPr>
            <a:spLocks noGrp="1"/>
          </p:cNvSpPr>
          <p:nvPr>
            <p:ph type="body"/>
          </p:nvPr>
        </p:nvSpPr>
        <p:spPr>
          <a:xfrm>
            <a:off x="428625" y="1954213"/>
            <a:ext cx="8229600" cy="3925887"/>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b="0"/>
            </a:lvl1pPr>
          </a:lstStyle>
          <a:p>
            <a:pPr lvl="0" fontAlgn="base"/>
            <a:endParaRPr lang="zh-CN" altLang="en-US" strike="noStrike" noProof="1"/>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a:lvl1pPr>
          </a:lstStyle>
          <a:p>
            <a:pPr lvl="0" fontAlgn="base"/>
            <a:endParaRPr lang="zh-CN" strike="noStrike" noProof="1"/>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b="0"/>
            </a:lvl1p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fld>
            <a:endParaRPr lang="zh-CN" strike="noStrike" noProof="1"/>
          </a:p>
        </p:txBody>
      </p:sp>
      <p:pic>
        <p:nvPicPr>
          <p:cNvPr id="2055" name="图片 1030" descr="图片1"/>
          <p:cNvPicPr>
            <a:picLocks noChangeAspect="1"/>
          </p:cNvPicPr>
          <p:nvPr userDrawn="1"/>
        </p:nvPicPr>
        <p:blipFill>
          <a:blip r:embed="rId11"/>
          <a:stretch>
            <a:fillRect/>
          </a:stretch>
        </p:blipFill>
        <p:spPr>
          <a:xfrm>
            <a:off x="0" y="0"/>
            <a:ext cx="9144000" cy="6858000"/>
          </a:xfrm>
          <a:prstGeom prst="rect">
            <a:avLst/>
          </a:prstGeom>
          <a:noFill/>
          <a:ln w="9525">
            <a:noFill/>
          </a:ln>
        </p:spPr>
      </p:pic>
      <p:sp>
        <p:nvSpPr>
          <p:cNvPr id="2056" name="文本框 1031"/>
          <p:cNvSpPr txBox="1"/>
          <p:nvPr userDrawn="1"/>
        </p:nvSpPr>
        <p:spPr>
          <a:xfrm>
            <a:off x="4221163" y="6454775"/>
            <a:ext cx="701675" cy="334963"/>
          </a:xfrm>
          <a:prstGeom prst="rect">
            <a:avLst/>
          </a:prstGeom>
          <a:noFill/>
          <a:ln w="9525">
            <a:noFill/>
          </a:ln>
        </p:spPr>
        <p:txBody>
          <a:bodyPr anchor="b">
            <a:spAutoFit/>
          </a:bodyPr>
          <a:p>
            <a:pPr lvl="0" indent="0" algn="ctr">
              <a:spcBef>
                <a:spcPct val="50000"/>
              </a:spcBef>
            </a:pPr>
            <a:fld id="{9A0DB2DC-4C9A-4742-B13C-FB6460FD3503}" type="slidenum">
              <a:rPr lang="zh-CN" altLang="en-US" sz="1600" dirty="0">
                <a:latin typeface="黑体" panose="02010609060101010101" pitchFamily="49" charset="-122"/>
                <a:ea typeface="黑体" panose="02010609060101010101" pitchFamily="49" charset="-122"/>
              </a:rPr>
            </a:fld>
            <a:endParaRPr lang="zh-CN" altLang="en-US" sz="1600" dirty="0">
              <a:latin typeface="黑体" panose="02010609060101010101" pitchFamily="49" charset="-122"/>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marL="0" lvl="0" indent="0" algn="ctr" defTabSz="914400" eaLnBrk="1" fontAlgn="base" latinLnBrk="0" hangingPunct="1">
        <a:lnSpc>
          <a:spcPct val="100000"/>
        </a:lnSpc>
        <a:spcBef>
          <a:spcPct val="0"/>
        </a:spcBef>
        <a:spcAft>
          <a:spcPct val="0"/>
        </a:spcAft>
        <a:buNone/>
        <a:defRPr sz="400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400" b="1"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2.xml"/><Relationship Id="rId7" Type="http://schemas.openxmlformats.org/officeDocument/2006/relationships/image" Target="../media/image11.wmf"/><Relationship Id="rId6" Type="http://schemas.openxmlformats.org/officeDocument/2006/relationships/oleObject" Target="../embeddings/oleObject2.bin"/><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12.wmf"/><Relationship Id="rId1"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矩形 4097"/>
          <p:cNvSpPr/>
          <p:nvPr/>
        </p:nvSpPr>
        <p:spPr>
          <a:xfrm>
            <a:off x="2147888" y="1552575"/>
            <a:ext cx="4914900" cy="409575"/>
          </a:xfrm>
          <a:prstGeom prst="rect">
            <a:avLst/>
          </a:prstGeom>
        </p:spPr>
        <p:txBody>
          <a:bodyPr wrap="none" fromWordArt="1">
            <a:prstTxWarp prst="textPlain">
              <a:avLst>
                <a:gd name="adj" fmla="val 50000"/>
              </a:avLst>
            </a:prstTxWarp>
            <a:normAutofit/>
          </a:bodyPr>
          <a:p>
            <a:pPr algn="ctr"/>
            <a:r>
              <a:rPr lang="zh-CN" altLang="en-US" sz="3200" b="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rPr>
              <a:t>一种涡管电机专利技术对接</a:t>
            </a:r>
            <a:endParaRPr lang="zh-CN" altLang="en-US" sz="3200" b="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endParaRPr>
          </a:p>
        </p:txBody>
      </p:sp>
      <p:sp>
        <p:nvSpPr>
          <p:cNvPr id="5122" name="矩形 4098"/>
          <p:cNvSpPr/>
          <p:nvPr/>
        </p:nvSpPr>
        <p:spPr>
          <a:xfrm>
            <a:off x="609600" y="2816225"/>
            <a:ext cx="1436688" cy="1160463"/>
          </a:xfrm>
          <a:prstGeom prst="rect">
            <a:avLst/>
          </a:prstGeom>
          <a:solidFill>
            <a:schemeClr val="bg1"/>
          </a:solidFill>
          <a:ln w="9525">
            <a:noFill/>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5123" name="矩形 4099"/>
          <p:cNvSpPr/>
          <p:nvPr/>
        </p:nvSpPr>
        <p:spPr>
          <a:xfrm>
            <a:off x="6983413" y="6299200"/>
            <a:ext cx="1752600" cy="331788"/>
          </a:xfrm>
          <a:prstGeom prst="rect">
            <a:avLst/>
          </a:prstGeom>
          <a:solidFill>
            <a:srgbClr val="D0ECEA"/>
          </a:solidFill>
          <a:ln w="9525">
            <a:noFill/>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4101" name="矩形 4100"/>
          <p:cNvSpPr/>
          <p:nvPr/>
        </p:nvSpPr>
        <p:spPr>
          <a:xfrm>
            <a:off x="3217863" y="2174875"/>
            <a:ext cx="2867025" cy="409575"/>
          </a:xfrm>
          <a:prstGeom prst="rect">
            <a:avLst/>
          </a:prstGeom>
        </p:spPr>
        <p:txBody>
          <a:bodyPr wrap="none" fromWordArt="1">
            <a:prstTxWarp prst="textPlain">
              <a:avLst>
                <a:gd name="adj" fmla="val 50000"/>
              </a:avLst>
            </a:prstTxWarp>
            <a:normAutofit/>
          </a:bodyPr>
          <a:p>
            <a:pPr algn="ctr"/>
            <a:r>
              <a:rPr lang="zh-CN" altLang="en-US" sz="3200" b="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rPr>
              <a:t>合作意向书</a:t>
            </a:r>
            <a:endParaRPr lang="zh-CN" altLang="en-US" sz="3200" b="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endParaRPr>
          </a:p>
        </p:txBody>
      </p:sp>
      <p:sp>
        <p:nvSpPr>
          <p:cNvPr id="4102" name="矩形 4101"/>
          <p:cNvSpPr/>
          <p:nvPr/>
        </p:nvSpPr>
        <p:spPr>
          <a:xfrm>
            <a:off x="6199188" y="5584825"/>
            <a:ext cx="1408113" cy="257175"/>
          </a:xfrm>
          <a:prstGeom prst="rect">
            <a:avLst/>
          </a:prstGeom>
        </p:spPr>
        <p:txBody>
          <a:bodyPr wrap="none" fromWordArt="1">
            <a:prstTxWarp prst="textPlain">
              <a:avLst>
                <a:gd name="adj" fmla="val 50000"/>
              </a:avLst>
            </a:prstTxWarp>
            <a:normAutofit fontScale="50000"/>
          </a:bodyPr>
          <a:p>
            <a:pPr algn="ctr" fontAlgn="base"/>
            <a:r>
              <a:rPr lang="zh-CN" altLang="en-US" sz="2000" b="1"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cs typeface="+mn-cs"/>
              </a:rPr>
              <a:t>20</a:t>
            </a:r>
            <a:r>
              <a:rPr lang="en-US" altLang="zh-CN" sz="2000" b="1"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cs typeface="+mn-cs"/>
              </a:rPr>
              <a:t>23</a:t>
            </a:r>
            <a:r>
              <a:rPr lang="zh-CN" altLang="en-US" sz="2000" b="1"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cs typeface="+mn-cs"/>
              </a:rPr>
              <a:t>年</a:t>
            </a:r>
            <a:r>
              <a:rPr lang="en-US" altLang="zh-CN" sz="2000" b="1"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cs typeface="+mn-cs"/>
              </a:rPr>
              <a:t>5</a:t>
            </a:r>
            <a:r>
              <a:rPr lang="zh-CN" altLang="en-US" sz="2000"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cs typeface="+mn-cs"/>
                <a:sym typeface="+mn-ea"/>
              </a:rPr>
              <a:t>月</a:t>
            </a:r>
            <a:endParaRPr lang="zh-CN" altLang="en-US" sz="2000" b="1" strike="noStrike" normalizeH="1" noProof="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sym typeface="+mn-ea"/>
            </a:endParaRPr>
          </a:p>
        </p:txBody>
      </p:sp>
      <p:sp>
        <p:nvSpPr>
          <p:cNvPr id="4103" name="矩形 4102"/>
          <p:cNvSpPr/>
          <p:nvPr/>
        </p:nvSpPr>
        <p:spPr>
          <a:xfrm>
            <a:off x="4051300" y="3178175"/>
            <a:ext cx="1200150" cy="257175"/>
          </a:xfrm>
          <a:prstGeom prst="rect">
            <a:avLst/>
          </a:prstGeom>
        </p:spPr>
        <p:txBody>
          <a:bodyPr wrap="none" fromWordArt="1">
            <a:prstTxWarp prst="textPlain">
              <a:avLst>
                <a:gd name="adj" fmla="val 50000"/>
              </a:avLst>
            </a:prstTxWarp>
            <a:normAutofit/>
          </a:bodyPr>
          <a:p>
            <a:pPr algn="ctr"/>
            <a:r>
              <a:rPr lang="zh-CN" altLang="en-US" sz="2000" b="1" normalizeH="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rPr>
              <a:t>孟庆保</a:t>
            </a:r>
            <a:endParaRPr lang="zh-CN" altLang="en-US" sz="2000" b="1" normalizeH="1">
              <a:ln w="19050" cap="flat" cmpd="sng">
                <a:solidFill>
                  <a:schemeClr val="folHlink"/>
                </a:solidFill>
                <a:prstDash val="solid"/>
                <a:round/>
                <a:headEnd type="none" w="med" len="med"/>
                <a:tailEnd type="none" w="med" len="med"/>
              </a:ln>
              <a:solidFill>
                <a:schemeClr val="folHlink"/>
              </a:solidFill>
              <a:effectLst>
                <a:outerShdw dist="35921" dir="2699999" algn="ctr" rotWithShape="0">
                  <a:srgbClr val="990000"/>
                </a:outerShdw>
              </a:effectLst>
              <a:latin typeface="黑体" panose="02010609060101010101" pitchFamily="49" charset="-122"/>
              <a:ea typeface="黑体" panose="02010609060101010101" pitchFamily="49" charset="-122"/>
            </a:endParaRPr>
          </a:p>
        </p:txBody>
      </p:sp>
      <p:sp>
        <p:nvSpPr>
          <p:cNvPr id="5127"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b="0" dirty="0"/>
            </a:fld>
            <a:endParaRPr lang="zh-CN" altLang="en-US" b="0"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vertical)">
                                      <p:cBhvr>
                                        <p:cTn id="7" dur="2000"/>
                                        <p:tgtEl>
                                          <p:spTgt spid="4098"/>
                                        </p:tgtEl>
                                      </p:cBhvr>
                                    </p:animEffect>
                                  </p:childTnLst>
                                </p:cTn>
                              </p:par>
                              <p:par>
                                <p:cTn id="8" presetID="14" presetClass="entr" presetSubtype="5"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randombar(vertical)">
                                      <p:cBhvr>
                                        <p:cTn id="10" dur="2000"/>
                                        <p:tgtEl>
                                          <p:spTgt spid="4101"/>
                                        </p:tgtEl>
                                      </p:cBhvr>
                                    </p:animEffect>
                                  </p:childTnLst>
                                </p:cTn>
                              </p:par>
                              <p:par>
                                <p:cTn id="11" presetID="2" presetClass="entr" presetSubtype="2" fill="hold" nodeType="withEffect">
                                  <p:stCondLst>
                                    <p:cond delay="100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2000" fill="hold"/>
                                        <p:tgtEl>
                                          <p:spTgt spid="4102"/>
                                        </p:tgtEl>
                                        <p:attrNameLst>
                                          <p:attrName>ppt_x</p:attrName>
                                        </p:attrNameLst>
                                      </p:cBhvr>
                                      <p:tavLst>
                                        <p:tav tm="0">
                                          <p:val>
                                            <p:strVal val="1+#ppt_w/2"/>
                                          </p:val>
                                        </p:tav>
                                        <p:tav tm="100000">
                                          <p:val>
                                            <p:strVal val="#ppt_x"/>
                                          </p:val>
                                        </p:tav>
                                      </p:tavLst>
                                    </p:anim>
                                    <p:anim calcmode="lin" valueType="num">
                                      <p:cBhvr additive="base">
                                        <p:cTn id="14" dur="2000" fill="hold"/>
                                        <p:tgtEl>
                                          <p:spTgt spid="410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4103"/>
                                        </p:tgtEl>
                                        <p:attrNameLst>
                                          <p:attrName>style.visibility</p:attrName>
                                        </p:attrNameLst>
                                      </p:cBhvr>
                                      <p:to>
                                        <p:strVal val="visible"/>
                                      </p:to>
                                    </p:set>
                                    <p:anim calcmode="lin" valueType="num">
                                      <p:cBhvr additive="base">
                                        <p:cTn id="17" dur="2000" fill="hold"/>
                                        <p:tgtEl>
                                          <p:spTgt spid="4103"/>
                                        </p:tgtEl>
                                        <p:attrNameLst>
                                          <p:attrName>ppt_x</p:attrName>
                                        </p:attrNameLst>
                                      </p:cBhvr>
                                      <p:tavLst>
                                        <p:tav tm="0">
                                          <p:val>
                                            <p:strVal val="1+#ppt_w/2"/>
                                          </p:val>
                                        </p:tav>
                                        <p:tav tm="100000">
                                          <p:val>
                                            <p:strVal val="#ppt_x"/>
                                          </p:val>
                                        </p:tav>
                                      </p:tavLst>
                                    </p:anim>
                                    <p:anim calcmode="lin" valueType="num">
                                      <p:cBhvr additive="base">
                                        <p:cTn id="18" dur="2000" fill="hold"/>
                                        <p:tgtEl>
                                          <p:spTgt spid="4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图示 1"/>
          <p:cNvGraphicFramePr/>
          <p:nvPr/>
        </p:nvGraphicFramePr>
        <p:xfrm>
          <a:off x="1951038" y="963613"/>
          <a:ext cx="6105525" cy="454818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4339" name="文本框 11268"/>
          <p:cNvSpPr txBox="1"/>
          <p:nvPr/>
        </p:nvSpPr>
        <p:spPr>
          <a:xfrm>
            <a:off x="858838" y="838200"/>
            <a:ext cx="7486650" cy="892175"/>
          </a:xfrm>
          <a:prstGeom prst="rect">
            <a:avLst/>
          </a:prstGeom>
          <a:noFill/>
          <a:ln w="9525">
            <a:noFill/>
          </a:ln>
        </p:spPr>
        <p:txBody>
          <a:bodyPr anchor="t">
            <a:spAutoFit/>
          </a:bodyPr>
          <a:p>
            <a:pPr eaLnBrk="0" hangingPunct="0"/>
            <a:r>
              <a:rPr lang="en-US" altLang="zh-CN" dirty="0">
                <a:latin typeface="Arial" panose="020B0604020202020204" pitchFamily="34" charset="0"/>
                <a:ea typeface="黑体" panose="02010609060101010101" pitchFamily="49" charset="-122"/>
              </a:rPr>
              <a:t>5</a:t>
            </a:r>
            <a:r>
              <a:rPr lang="zh-CN" altLang="en-US" sz="2000" dirty="0">
                <a:latin typeface="Arial" panose="020B0604020202020204" pitchFamily="34" charset="0"/>
                <a:ea typeface="黑体" panose="02010609060101010101" pitchFamily="49" charset="-122"/>
              </a:rPr>
              <a:t>、</a:t>
            </a:r>
            <a:r>
              <a:rPr lang="zh-CN" altLang="en-US" sz="1600" dirty="0">
                <a:latin typeface="Arial" panose="020B0604020202020204" pitchFamily="34" charset="0"/>
                <a:ea typeface="黑体" panose="02010609060101010101" pitchFamily="49" charset="-122"/>
              </a:rPr>
              <a:t>组合涡管电机配套组舵新研发项目，系统靠前端横向装机正反喷水与尾端组舵结合出水反作用力可使舰船灵活转向与横向停泊靠港。</a:t>
            </a:r>
            <a:endParaRPr lang="zh-CN" altLang="en-US" sz="1600" dirty="0">
              <a:latin typeface="Arial" panose="020B0604020202020204" pitchFamily="34" charset="0"/>
              <a:ea typeface="黑体" panose="02010609060101010101" pitchFamily="49" charset="-122"/>
            </a:endParaRPr>
          </a:p>
          <a:p>
            <a:pPr eaLnBrk="0" hangingPunct="0"/>
            <a:endParaRPr lang="zh-CN" altLang="en-US" sz="1600" dirty="0">
              <a:latin typeface="Arial" panose="020B0604020202020204" pitchFamily="34" charset="0"/>
              <a:ea typeface="黑体" panose="02010609060101010101" pitchFamily="49" charset="-122"/>
            </a:endParaRPr>
          </a:p>
        </p:txBody>
      </p:sp>
      <p:sp>
        <p:nvSpPr>
          <p:cNvPr id="14340"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graphicFrame>
        <p:nvGraphicFramePr>
          <p:cNvPr id="14341" name="对象 11267"/>
          <p:cNvGraphicFramePr/>
          <p:nvPr/>
        </p:nvGraphicFramePr>
        <p:xfrm>
          <a:off x="1196975" y="1906588"/>
          <a:ext cx="7400925" cy="3933825"/>
        </p:xfrm>
        <a:graphic>
          <a:graphicData uri="http://schemas.openxmlformats.org/presentationml/2006/ole">
            <mc:AlternateContent xmlns:mc="http://schemas.openxmlformats.org/markup-compatibility/2006">
              <mc:Choice xmlns:v="urn:schemas-microsoft-com:vml" Requires="v">
                <p:oleObj spid="_x0000_s3077" name="" r:id="rId6" imgW="9105900" imgH="5514975" progId="AutoCAD.Drawing.17">
                  <p:embed/>
                </p:oleObj>
              </mc:Choice>
              <mc:Fallback>
                <p:oleObj name="" r:id="rId6" imgW="9105900" imgH="5514975" progId="AutoCAD.Drawing.17">
                  <p:embed/>
                  <p:pic>
                    <p:nvPicPr>
                      <p:cNvPr id="0" name="图片 3076"/>
                      <p:cNvPicPr/>
                      <p:nvPr/>
                    </p:nvPicPr>
                    <p:blipFill>
                      <a:blip r:embed="rId7"/>
                      <a:srcRect l="19016" t="26797" r="34869" b="15152"/>
                      <a:stretch>
                        <a:fillRect/>
                      </a:stretch>
                    </p:blipFill>
                    <p:spPr>
                      <a:xfrm>
                        <a:off x="1196975" y="1906588"/>
                        <a:ext cx="7400925" cy="3933825"/>
                      </a:xfrm>
                      <a:prstGeom prst="rect">
                        <a:avLst/>
                      </a:prstGeom>
                      <a:noFill/>
                      <a:ln w="38100">
                        <a:noFill/>
                        <a:miter/>
                      </a:ln>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矩形 12289"/>
          <p:cNvSpPr/>
          <p:nvPr/>
        </p:nvSpPr>
        <p:spPr>
          <a:xfrm>
            <a:off x="6542088" y="166688"/>
            <a:ext cx="309562" cy="420687"/>
          </a:xfrm>
          <a:prstGeom prst="rect">
            <a:avLst/>
          </a:prstGeom>
          <a:solidFill>
            <a:srgbClr val="D0ECEA"/>
          </a:solidFill>
          <a:ln w="9525">
            <a:noFill/>
          </a:ln>
        </p:spPr>
        <p:txBody>
          <a:bodyPr wrap="none"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15362" name="矩形 12290"/>
          <p:cNvSpPr/>
          <p:nvPr/>
        </p:nvSpPr>
        <p:spPr>
          <a:xfrm>
            <a:off x="0" y="190500"/>
            <a:ext cx="1852613" cy="419100"/>
          </a:xfrm>
          <a:prstGeom prst="rect">
            <a:avLst/>
          </a:prstGeom>
          <a:solidFill>
            <a:srgbClr val="D0ECEA"/>
          </a:solid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15363" name="矩形 12291"/>
          <p:cNvSpPr/>
          <p:nvPr/>
        </p:nvSpPr>
        <p:spPr>
          <a:xfrm>
            <a:off x="1200150" y="1046163"/>
            <a:ext cx="1371600" cy="4584700"/>
          </a:xfrm>
          <a:prstGeom prst="rect">
            <a:avLst/>
          </a:prstGeom>
          <a:noFill/>
          <a:ln w="9525">
            <a:noFill/>
          </a:ln>
        </p:spPr>
        <p:txBody>
          <a:bodyPr wrap="square" anchor="t">
            <a:spAutoFit/>
          </a:bodyPr>
          <a:p>
            <a:pPr eaLnBrk="0" hangingPunct="0"/>
            <a:r>
              <a:rPr lang="en-US" altLang="zh-CN" dirty="0">
                <a:latin typeface="Arial" panose="020B0604020202020204" pitchFamily="34" charset="0"/>
                <a:ea typeface="华文细黑" panose="02010600040101010101" pitchFamily="2" charset="-122"/>
              </a:rPr>
              <a:t>6</a:t>
            </a:r>
            <a:r>
              <a:rPr lang="zh-CN" altLang="en-US" sz="2000" dirty="0">
                <a:latin typeface="Arial" panose="020B0604020202020204" pitchFamily="34" charset="0"/>
                <a:ea typeface="华文细黑" panose="02010600040101010101" pitchFamily="2" charset="-122"/>
              </a:rPr>
              <a:t>、</a:t>
            </a:r>
            <a:r>
              <a:rPr lang="zh-CN" altLang="en-US" sz="1600" dirty="0">
                <a:latin typeface="Arial" panose="020B0604020202020204" pitchFamily="34" charset="0"/>
                <a:ea typeface="华文细黑" panose="02010600040101010101" pitchFamily="2" charset="-122"/>
              </a:rPr>
              <a:t>以三峡电站公开数据为线索用于水库高势能发电的特大型立式涡管电机升级研发，涡管转子替代水轮直接由高压水流垂直驱动转子发电，势能转为动能，流速转为转速，水流为转子和轮轨轴承降温。</a:t>
            </a:r>
            <a:endParaRPr lang="zh-CN" altLang="en-US" sz="1600" dirty="0">
              <a:solidFill>
                <a:srgbClr val="000000"/>
              </a:solidFill>
              <a:latin typeface="Arial" panose="020B0604020202020204" pitchFamily="34" charset="0"/>
              <a:ea typeface="华文细黑" panose="02010600040101010101" pitchFamily="2" charset="-122"/>
            </a:endParaRPr>
          </a:p>
        </p:txBody>
      </p:sp>
      <p:sp>
        <p:nvSpPr>
          <p:cNvPr id="15364" name="矩形 12292"/>
          <p:cNvSpPr/>
          <p:nvPr/>
        </p:nvSpPr>
        <p:spPr>
          <a:xfrm>
            <a:off x="363538" y="661988"/>
            <a:ext cx="7753350" cy="384175"/>
          </a:xfrm>
          <a:prstGeom prst="rect">
            <a:avLst/>
          </a:prstGeom>
          <a:noFill/>
          <a:ln w="9525">
            <a:noFill/>
          </a:ln>
        </p:spPr>
        <p:txBody>
          <a:bodyPr anchor="t">
            <a:spAutoFit/>
          </a:bodyPr>
          <a:p>
            <a:pPr eaLnBrk="0" hangingPunct="0">
              <a:lnSpc>
                <a:spcPct val="120000"/>
              </a:lnSpc>
            </a:pPr>
            <a:endParaRPr lang="zh-CN" altLang="en-US" sz="1600" dirty="0">
              <a:latin typeface="Arial" panose="020B0604020202020204" pitchFamily="34" charset="0"/>
              <a:ea typeface="华文细黑" panose="02010600040101010101" pitchFamily="2" charset="-122"/>
            </a:endParaRPr>
          </a:p>
        </p:txBody>
      </p:sp>
      <p:graphicFrame>
        <p:nvGraphicFramePr>
          <p:cNvPr id="15365" name="对象 12293"/>
          <p:cNvGraphicFramePr/>
          <p:nvPr/>
        </p:nvGraphicFramePr>
        <p:xfrm>
          <a:off x="2782888" y="349250"/>
          <a:ext cx="5014912" cy="5429250"/>
        </p:xfrm>
        <a:graphic>
          <a:graphicData uri="http://schemas.openxmlformats.org/presentationml/2006/ole">
            <mc:AlternateContent xmlns:mc="http://schemas.openxmlformats.org/markup-compatibility/2006">
              <mc:Choice xmlns:v="urn:schemas-microsoft-com:vml" Requires="v">
                <p:oleObj spid="_x0000_s3076" name="" r:id="rId1" imgW="8953500" imgH="4972050" progId="AutoCAD.Drawing.17">
                  <p:embed/>
                </p:oleObj>
              </mc:Choice>
              <mc:Fallback>
                <p:oleObj name="" r:id="rId1" imgW="8953500" imgH="4972050" progId="AutoCAD.Drawing.17">
                  <p:embed/>
                  <p:pic>
                    <p:nvPicPr>
                      <p:cNvPr id="0" name="图片 3075"/>
                      <p:cNvPicPr/>
                      <p:nvPr/>
                    </p:nvPicPr>
                    <p:blipFill>
                      <a:blip r:embed="rId2"/>
                      <a:srcRect l="31911" t="20134" r="36243" b="25237"/>
                      <a:stretch>
                        <a:fillRect/>
                      </a:stretch>
                    </p:blipFill>
                    <p:spPr>
                      <a:xfrm>
                        <a:off x="2782888" y="349250"/>
                        <a:ext cx="5014912" cy="5429250"/>
                      </a:xfrm>
                      <a:prstGeom prst="rect">
                        <a:avLst/>
                      </a:prstGeom>
                      <a:noFill/>
                      <a:ln w="38100">
                        <a:noFill/>
                        <a:miter/>
                      </a:ln>
                    </p:spPr>
                  </p:pic>
                </p:oleObj>
              </mc:Fallback>
            </mc:AlternateContent>
          </a:graphicData>
        </a:graphic>
      </p:graphicFrame>
      <p:sp>
        <p:nvSpPr>
          <p:cNvPr id="15366"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矩形 13313"/>
          <p:cNvSpPr/>
          <p:nvPr/>
        </p:nvSpPr>
        <p:spPr>
          <a:xfrm>
            <a:off x="187325" y="190500"/>
            <a:ext cx="2055813" cy="420688"/>
          </a:xfrm>
          <a:prstGeom prst="rect">
            <a:avLst/>
          </a:prstGeom>
          <a:solidFill>
            <a:srgbClr val="D0ECEA"/>
          </a:solid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16386" name="矩形 13314"/>
          <p:cNvSpPr/>
          <p:nvPr/>
        </p:nvSpPr>
        <p:spPr>
          <a:xfrm>
            <a:off x="301625" y="611188"/>
            <a:ext cx="3503613" cy="396875"/>
          </a:xfrm>
          <a:prstGeom prst="rect">
            <a:avLst/>
          </a:prstGeom>
          <a:noFill/>
          <a:ln w="9525">
            <a:noFill/>
          </a:ln>
        </p:spPr>
        <p:txBody>
          <a:bodyPr anchor="t">
            <a:spAutoFit/>
          </a:bodyPr>
          <a:p>
            <a:pPr eaLnBrk="0" hangingPunct="0"/>
            <a:endParaRPr lang="zh-CN" altLang="en-US" sz="2000" dirty="0">
              <a:solidFill>
                <a:srgbClr val="000000"/>
              </a:solidFill>
              <a:latin typeface="Times New Roman" panose="02020603050405020304" pitchFamily="18" charset="0"/>
              <a:ea typeface="Times New Roman" panose="02020603050405020304" pitchFamily="18" charset="0"/>
            </a:endParaRPr>
          </a:p>
        </p:txBody>
      </p:sp>
      <p:sp>
        <p:nvSpPr>
          <p:cNvPr id="16387" name="矩形 13315"/>
          <p:cNvSpPr/>
          <p:nvPr/>
        </p:nvSpPr>
        <p:spPr>
          <a:xfrm>
            <a:off x="531813" y="1089025"/>
            <a:ext cx="7408862" cy="384175"/>
          </a:xfrm>
          <a:prstGeom prst="rect">
            <a:avLst/>
          </a:prstGeom>
          <a:noFill/>
          <a:ln w="9525">
            <a:noFill/>
          </a:ln>
        </p:spPr>
        <p:txBody>
          <a:bodyPr anchor="t">
            <a:spAutoFit/>
          </a:bodyPr>
          <a:p>
            <a:pPr eaLnBrk="0" hangingPunct="0">
              <a:lnSpc>
                <a:spcPct val="120000"/>
              </a:lnSpc>
            </a:pPr>
            <a:endParaRPr lang="zh-CN" altLang="en-US" sz="1600" dirty="0">
              <a:latin typeface="Arial" panose="020B0604020202020204" pitchFamily="34" charset="0"/>
              <a:ea typeface="华文细黑" panose="02010600040101010101" pitchFamily="2" charset="-122"/>
            </a:endParaRPr>
          </a:p>
        </p:txBody>
      </p:sp>
      <p:sp>
        <p:nvSpPr>
          <p:cNvPr id="16388" name="矩形 13316"/>
          <p:cNvSpPr/>
          <p:nvPr/>
        </p:nvSpPr>
        <p:spPr>
          <a:xfrm>
            <a:off x="709613" y="288925"/>
            <a:ext cx="7818437" cy="1308100"/>
          </a:xfrm>
          <a:prstGeom prst="rect">
            <a:avLst/>
          </a:prstGeom>
          <a:solidFill>
            <a:srgbClr val="D0ECEA"/>
          </a:solidFill>
          <a:ln w="9525">
            <a:noFill/>
          </a:ln>
        </p:spPr>
        <p:txBody>
          <a:bodyPr anchor="t">
            <a:spAutoFit/>
          </a:bodyPr>
          <a:p>
            <a:pPr eaLnBrk="0" hangingPunct="0">
              <a:lnSpc>
                <a:spcPct val="120000"/>
              </a:lnSpc>
            </a:pPr>
            <a:r>
              <a:rPr lang="zh-CN" altLang="en-US" sz="1800" dirty="0">
                <a:latin typeface="Arial" panose="020B0604020202020204" pitchFamily="34" charset="0"/>
                <a:ea typeface="华文行楷" panose="02010800040101010101" pitchFamily="2" charset="-122"/>
              </a:rPr>
              <a:t>     </a:t>
            </a:r>
            <a:r>
              <a:rPr lang="zh-CN" altLang="en-US" sz="1800" dirty="0">
                <a:latin typeface="黑体" panose="02010609060101010101" pitchFamily="49" charset="-122"/>
                <a:ea typeface="黑体" panose="02010609060101010101" pitchFamily="49" charset="-122"/>
              </a:rPr>
              <a:t>  </a:t>
            </a:r>
            <a:r>
              <a:rPr lang="en-US" altLang="zh-CN" sz="1800">
                <a:latin typeface="黑体" panose="02010609060101010101" pitchFamily="49" charset="-122"/>
                <a:ea typeface="黑体" panose="02010609060101010101" pitchFamily="49" charset="-122"/>
              </a:rPr>
              <a:t>6.1</a:t>
            </a:r>
            <a:r>
              <a:rPr lang="zh-CN" altLang="en-US" sz="1800" dirty="0">
                <a:latin typeface="黑体" panose="02010609060101010101" pitchFamily="49" charset="-122"/>
                <a:ea typeface="黑体" panose="02010609060101010101" pitchFamily="49" charset="-122"/>
              </a:rPr>
              <a:t>、</a:t>
            </a:r>
            <a:r>
              <a:rPr lang="zh-CN" altLang="en-US" sz="1600" b="0" dirty="0">
                <a:latin typeface="黑体" panose="02010609060101010101" pitchFamily="49" charset="-122"/>
                <a:ea typeface="黑体" panose="02010609060101010101" pitchFamily="49" charset="-122"/>
              </a:rPr>
              <a:t>此图下载自“人民网”的三峡电站水轮发电剖面图，用于对比说明涡管电机发电的可行性和技术优势。</a:t>
            </a:r>
            <a:r>
              <a:rPr lang="zh-CN" altLang="en-US" sz="1600" dirty="0">
                <a:latin typeface="黑体" panose="02010609060101010101" pitchFamily="49" charset="-122"/>
                <a:ea typeface="黑体" panose="02010609060101010101" pitchFamily="49" charset="-122"/>
              </a:rPr>
              <a:t>把电机转子换成涡管转子就可取消电机下部的轴轮系统，在设定势能不变条件下改环流驱动为垂直驱动，把驱动</a:t>
            </a:r>
            <a:r>
              <a:rPr lang="en-US" altLang="zh-CN" sz="1600" dirty="0">
                <a:latin typeface="黑体" panose="02010609060101010101" pitchFamily="49" charset="-122"/>
                <a:ea typeface="黑体" panose="02010609060101010101" pitchFamily="49" charset="-122"/>
              </a:rPr>
              <a:t>500</a:t>
            </a:r>
            <a:r>
              <a:rPr lang="zh-CN" altLang="en-US" sz="1600" dirty="0">
                <a:latin typeface="黑体" panose="02010609060101010101" pitchFamily="49" charset="-122"/>
                <a:ea typeface="黑体" panose="02010609060101010101" pitchFamily="49" charset="-122"/>
              </a:rPr>
              <a:t>多吨水轮的能耗加到电机转子上提高发电效率，降低综合成本。</a:t>
            </a:r>
            <a:endParaRPr lang="en-US" altLang="zh-CN" sz="1600">
              <a:latin typeface="黑体" panose="02010609060101010101" pitchFamily="49" charset="-122"/>
              <a:ea typeface="黑体" panose="02010609060101010101" pitchFamily="49" charset="-122"/>
            </a:endParaRPr>
          </a:p>
        </p:txBody>
      </p:sp>
      <p:pic>
        <p:nvPicPr>
          <p:cNvPr id="16389" name="图片 13317" descr="改装7"/>
          <p:cNvPicPr>
            <a:picLocks noChangeAspect="1"/>
          </p:cNvPicPr>
          <p:nvPr/>
        </p:nvPicPr>
        <p:blipFill>
          <a:blip r:embed="rId1"/>
          <a:stretch>
            <a:fillRect/>
          </a:stretch>
        </p:blipFill>
        <p:spPr>
          <a:xfrm>
            <a:off x="760413" y="1628775"/>
            <a:ext cx="7767637" cy="4338638"/>
          </a:xfrm>
          <a:prstGeom prst="rect">
            <a:avLst/>
          </a:prstGeom>
          <a:noFill/>
          <a:ln w="9525">
            <a:noFill/>
          </a:ln>
        </p:spPr>
      </p:pic>
      <p:sp>
        <p:nvSpPr>
          <p:cNvPr id="16390"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矩形 14337"/>
          <p:cNvSpPr/>
          <p:nvPr/>
        </p:nvSpPr>
        <p:spPr>
          <a:xfrm>
            <a:off x="6704013" y="166688"/>
            <a:ext cx="309562" cy="420687"/>
          </a:xfrm>
          <a:prstGeom prst="rect">
            <a:avLst/>
          </a:prstGeom>
          <a:solidFill>
            <a:srgbClr val="D0ECEA"/>
          </a:solidFill>
          <a:ln w="9525">
            <a:noFill/>
          </a:ln>
        </p:spPr>
        <p:txBody>
          <a:bodyPr wrap="none"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17410" name="矩形 14338"/>
          <p:cNvSpPr/>
          <p:nvPr/>
        </p:nvSpPr>
        <p:spPr>
          <a:xfrm>
            <a:off x="0" y="188913"/>
            <a:ext cx="1852613" cy="422275"/>
          </a:xfrm>
          <a:prstGeom prst="rect">
            <a:avLst/>
          </a:prstGeom>
          <a:solidFill>
            <a:srgbClr val="D0ECEA"/>
          </a:solid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17411" name="矩形 14339"/>
          <p:cNvSpPr/>
          <p:nvPr/>
        </p:nvSpPr>
        <p:spPr>
          <a:xfrm>
            <a:off x="0" y="498475"/>
            <a:ext cx="3503613" cy="396875"/>
          </a:xfrm>
          <a:prstGeom prst="rect">
            <a:avLst/>
          </a:prstGeom>
          <a:noFill/>
          <a:ln w="9525">
            <a:noFill/>
          </a:ln>
        </p:spPr>
        <p:txBody>
          <a:bodyPr anchor="t">
            <a:spAutoFit/>
          </a:bodyPr>
          <a:p>
            <a:pPr eaLnBrk="0" hangingPunct="0"/>
            <a:endParaRPr lang="zh-CN" altLang="en-US" sz="2000" dirty="0">
              <a:solidFill>
                <a:srgbClr val="000000"/>
              </a:solidFill>
              <a:latin typeface="Times New Roman" panose="02020603050405020304" pitchFamily="18" charset="0"/>
              <a:ea typeface="Times New Roman" panose="02020603050405020304" pitchFamily="18" charset="0"/>
            </a:endParaRPr>
          </a:p>
        </p:txBody>
      </p:sp>
      <p:sp>
        <p:nvSpPr>
          <p:cNvPr id="17412" name="矩形 14340"/>
          <p:cNvSpPr/>
          <p:nvPr/>
        </p:nvSpPr>
        <p:spPr>
          <a:xfrm>
            <a:off x="187325" y="1089025"/>
            <a:ext cx="6415088" cy="420688"/>
          </a:xfrm>
          <a:prstGeom prst="rect">
            <a:avLst/>
          </a:prstGeom>
          <a:no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细黑" panose="02010600040101010101" pitchFamily="2" charset="-122"/>
            </a:endParaRPr>
          </a:p>
        </p:txBody>
      </p:sp>
      <p:sp>
        <p:nvSpPr>
          <p:cNvPr id="17413" name="文本框 14341"/>
          <p:cNvSpPr txBox="1"/>
          <p:nvPr/>
        </p:nvSpPr>
        <p:spPr>
          <a:xfrm>
            <a:off x="769938" y="895350"/>
            <a:ext cx="7720012" cy="517525"/>
          </a:xfrm>
          <a:prstGeom prst="rect">
            <a:avLst/>
          </a:prstGeom>
          <a:noFill/>
          <a:ln w="9525">
            <a:noFill/>
          </a:ln>
        </p:spPr>
        <p:txBody>
          <a:bodyPr anchor="t">
            <a:spAutoFit/>
          </a:bodyPr>
          <a:p>
            <a:pPr eaLnBrk="0" hangingPunct="0"/>
            <a:endParaRPr lang="en-US" altLang="zh-CN">
              <a:latin typeface="Arial" panose="020B0604020202020204" pitchFamily="34" charset="0"/>
              <a:ea typeface="华文行楷" panose="02010800040101010101" pitchFamily="2" charset="-122"/>
            </a:endParaRPr>
          </a:p>
          <a:p>
            <a:pPr eaLnBrk="0" hangingPunct="0"/>
            <a:endParaRPr lang="en-US" altLang="zh-CN">
              <a:latin typeface="Arial" panose="020B0604020202020204" pitchFamily="34" charset="0"/>
              <a:ea typeface="华文细黑" panose="02010600040101010101" pitchFamily="2" charset="-122"/>
            </a:endParaRPr>
          </a:p>
        </p:txBody>
      </p:sp>
      <p:sp>
        <p:nvSpPr>
          <p:cNvPr id="17414" name="文本框 14342"/>
          <p:cNvSpPr txBox="1"/>
          <p:nvPr/>
        </p:nvSpPr>
        <p:spPr>
          <a:xfrm>
            <a:off x="769938" y="746125"/>
            <a:ext cx="7916862" cy="1260475"/>
          </a:xfrm>
          <a:prstGeom prst="rect">
            <a:avLst/>
          </a:prstGeom>
          <a:noFill/>
          <a:ln w="9525">
            <a:noFill/>
          </a:ln>
        </p:spPr>
        <p:txBody>
          <a:bodyPr wrap="square" anchor="t">
            <a:spAutoFit/>
          </a:bodyPr>
          <a:p>
            <a:pPr eaLnBrk="0" hangingPunct="0"/>
            <a:r>
              <a:rPr lang="en-US" altLang="zh-CN" sz="1600">
                <a:latin typeface="黑体" panose="02010609060101010101" pitchFamily="49" charset="-122"/>
                <a:ea typeface="黑体" panose="02010609060101010101" pitchFamily="49" charset="-122"/>
              </a:rPr>
              <a:t>6.2</a:t>
            </a:r>
            <a:r>
              <a:rPr lang="zh-CN" altLang="en-US" sz="1600"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此图下载自“人民网”的三峡电站装机剖面图，发电水位</a:t>
            </a:r>
            <a:r>
              <a:rPr lang="en-US" altLang="zh-CN" dirty="0">
                <a:latin typeface="黑体" panose="02010609060101010101" pitchFamily="49" charset="-122"/>
                <a:ea typeface="黑体" panose="02010609060101010101" pitchFamily="49" charset="-122"/>
              </a:rPr>
              <a:t>100m</a:t>
            </a:r>
            <a:r>
              <a:rPr lang="zh-CN" altLang="en-US" dirty="0">
                <a:latin typeface="黑体" panose="02010609060101010101" pitchFamily="49" charset="-122"/>
                <a:ea typeface="黑体" panose="02010609060101010101" pitchFamily="49" charset="-122"/>
              </a:rPr>
              <a:t>落差</a:t>
            </a:r>
            <a:r>
              <a:rPr lang="en-US" altLang="zh-CN" dirty="0">
                <a:latin typeface="黑体" panose="02010609060101010101" pitchFamily="49" charset="-122"/>
                <a:ea typeface="黑体" panose="02010609060101010101" pitchFamily="49" charset="-122"/>
              </a:rPr>
              <a:t>*100m</a:t>
            </a:r>
            <a:r>
              <a:rPr lang="en-US" altLang="zh-CN" baseline="30000" dirty="0">
                <a:latin typeface="黑体" panose="02010609060101010101" pitchFamily="49" charset="-122"/>
                <a:ea typeface="黑体" panose="02010609060101010101" pitchFamily="49" charset="-122"/>
              </a:rPr>
              <a:t>2 </a:t>
            </a:r>
            <a:r>
              <a:rPr lang="zh-CN" altLang="en-US" dirty="0">
                <a:latin typeface="黑体" panose="02010609060101010101" pitchFamily="49" charset="-122"/>
                <a:ea typeface="黑体" panose="02010609060101010101" pitchFamily="49" charset="-122"/>
              </a:rPr>
              <a:t>截面</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eaLnBrk="0" hangingPunct="0"/>
            <a:r>
              <a:rPr lang="zh-CN" altLang="en-US" dirty="0">
                <a:latin typeface="黑体" panose="02010609060101010101" pitchFamily="49" charset="-122"/>
                <a:ea typeface="黑体" panose="02010609060101010101" pitchFamily="49" charset="-122"/>
              </a:rPr>
              <a:t>对比说明涡管电机取消水轮驱动系统的涡管发电可以减少大量基本建设及设备费用</a:t>
            </a:r>
            <a:endParaRPr lang="zh-CN" altLang="en-US" dirty="0">
              <a:latin typeface="黑体" panose="02010609060101010101" pitchFamily="49" charset="-122"/>
              <a:ea typeface="黑体" panose="02010609060101010101" pitchFamily="49" charset="-122"/>
            </a:endParaRPr>
          </a:p>
          <a:p>
            <a:pPr eaLnBrk="0" hangingPunct="0"/>
            <a:r>
              <a:rPr lang="zh-CN" altLang="en-US" dirty="0">
                <a:latin typeface="黑体" panose="02010609060101010101" pitchFamily="49" charset="-122"/>
                <a:ea typeface="黑体" panose="02010609060101010101" pitchFamily="49" charset="-122"/>
              </a:rPr>
              <a:t>可行性和技术优势。</a:t>
            </a:r>
            <a:endParaRPr lang="zh-CN" altLang="en-US" dirty="0">
              <a:latin typeface="黑体" panose="02010609060101010101" pitchFamily="49" charset="-122"/>
              <a:ea typeface="黑体" panose="02010609060101010101" pitchFamily="49" charset="-122"/>
            </a:endParaRPr>
          </a:p>
          <a:p>
            <a:pPr eaLnBrk="0" hangingPunct="0"/>
            <a:endParaRPr lang="zh-CN" altLang="en-US" sz="1600" dirty="0">
              <a:latin typeface="黑体" panose="02010609060101010101" pitchFamily="49" charset="-122"/>
              <a:ea typeface="黑体" panose="02010609060101010101" pitchFamily="49" charset="-122"/>
            </a:endParaRPr>
          </a:p>
          <a:p>
            <a:pPr eaLnBrk="0" hangingPunct="0"/>
            <a:endParaRPr lang="zh-CN" altLang="en-US" sz="1600" dirty="0">
              <a:latin typeface="Arial" panose="020B0604020202020204" pitchFamily="34" charset="0"/>
              <a:ea typeface="华文细黑" panose="02010600040101010101" pitchFamily="2" charset="-122"/>
            </a:endParaRPr>
          </a:p>
        </p:txBody>
      </p:sp>
      <p:pic>
        <p:nvPicPr>
          <p:cNvPr id="17415" name="图片 14343" descr="参考4"/>
          <p:cNvPicPr>
            <a:picLocks noChangeAspect="1"/>
          </p:cNvPicPr>
          <p:nvPr/>
        </p:nvPicPr>
        <p:blipFill>
          <a:blip r:embed="rId1"/>
          <a:stretch>
            <a:fillRect/>
          </a:stretch>
        </p:blipFill>
        <p:spPr>
          <a:xfrm>
            <a:off x="1250950" y="1604963"/>
            <a:ext cx="6759575" cy="4906962"/>
          </a:xfrm>
          <a:prstGeom prst="rect">
            <a:avLst/>
          </a:prstGeom>
          <a:noFill/>
          <a:ln w="9525">
            <a:noFill/>
          </a:ln>
        </p:spPr>
      </p:pic>
      <p:sp>
        <p:nvSpPr>
          <p:cNvPr id="17416"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标题 1"/>
          <p:cNvSpPr>
            <a:spLocks noGrp="1"/>
          </p:cNvSpPr>
          <p:nvPr>
            <p:ph type="title"/>
          </p:nvPr>
        </p:nvSpPr>
        <p:spPr>
          <a:xfrm>
            <a:off x="415925" y="784225"/>
            <a:ext cx="8229600" cy="477838"/>
          </a:xfrm>
          <a:ln/>
        </p:spPr>
        <p:txBody>
          <a:bodyPr anchor="ctr"/>
          <a:p>
            <a:pPr algn="l" defTabSz="914400">
              <a:buNone/>
            </a:pPr>
            <a:r>
              <a:rPr lang="zh-CN" altLang="en-US" sz="2000" kern="1200" baseline="0">
                <a:latin typeface="+mj-lt"/>
                <a:ea typeface="+mj-ea"/>
                <a:cs typeface="+mj-cs"/>
              </a:rPr>
              <a:t>四、市场前景</a:t>
            </a:r>
            <a:endParaRPr lang="zh-CN" altLang="en-US" sz="2000" kern="1200" baseline="0">
              <a:latin typeface="+mj-lt"/>
              <a:ea typeface="+mj-ea"/>
              <a:cs typeface="+mj-cs"/>
            </a:endParaRPr>
          </a:p>
        </p:txBody>
      </p:sp>
      <p:sp>
        <p:nvSpPr>
          <p:cNvPr id="16386" name="内容占位符 2"/>
          <p:cNvSpPr>
            <a:spLocks noGrp="1"/>
          </p:cNvSpPr>
          <p:nvPr>
            <p:ph type="body" idx="1"/>
          </p:nvPr>
        </p:nvSpPr>
        <p:spPr>
          <a:xfrm>
            <a:off x="557213" y="1262063"/>
            <a:ext cx="8101013" cy="4618038"/>
          </a:xfrm>
        </p:spPr>
        <p:txBody>
          <a:bodyPr anchor="t"/>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000" b="0" i="0" u="none" strike="noStrike" kern="1200" cap="none" spc="0" normalizeH="0" baseline="0" noProof="1">
                <a:solidFill>
                  <a:schemeClr val="tx1"/>
                </a:solidFill>
                <a:latin typeface="微软雅黑" panose="020B0503020204020204" charset="-122"/>
                <a:ea typeface="微软雅黑" panose="020B0503020204020204" charset="-122"/>
                <a:cs typeface="+mn-cs"/>
                <a:sym typeface="宋体" panose="02010600030101010101" pitchFamily="2" charset="-122"/>
              </a:rPr>
              <a:t>  </a:t>
            </a:r>
            <a:r>
              <a:rPr kumimoji="0" lang="zh-CN" altLang="en-US" sz="1600" b="0" i="0" u="none" strike="noStrike" kern="1200" cap="none" spc="0" normalizeH="0" baseline="0" noProof="1">
                <a:solidFill>
                  <a:schemeClr val="tx1"/>
                </a:solidFill>
                <a:latin typeface="微软雅黑" panose="020B0503020204020204" charset="-122"/>
                <a:ea typeface="宋体" panose="02010600030101010101" pitchFamily="2" charset="-122"/>
                <a:cs typeface="+mn-cs"/>
                <a:sym typeface="宋体" panose="02010600030101010101" pitchFamily="2" charset="-122"/>
              </a:rPr>
              <a:t>科技创新是驱动新时代社会</a:t>
            </a:r>
            <a:r>
              <a:rPr lang="zh-CN" altLang="en-US" sz="1600" strike="noStrike" noProof="1">
                <a:solidFill>
                  <a:schemeClr val="tx1"/>
                </a:solidFill>
                <a:latin typeface="微软雅黑" panose="020B0503020204020204" charset="-122"/>
                <a:ea typeface="宋体" panose="02010600030101010101" pitchFamily="2" charset="-122"/>
                <a:sym typeface="宋体" panose="02010600030101010101" pitchFamily="2" charset="-122"/>
              </a:rPr>
              <a:t>发展</a:t>
            </a:r>
            <a:r>
              <a:rPr kumimoji="0" lang="zh-CN" altLang="en-US" sz="1600" b="0" i="0" u="none" strike="noStrike" kern="1200" cap="none" spc="0" normalizeH="0" baseline="0" noProof="1">
                <a:solidFill>
                  <a:schemeClr val="tx1"/>
                </a:solidFill>
                <a:latin typeface="微软雅黑" panose="020B0503020204020204" charset="-122"/>
                <a:ea typeface="宋体" panose="02010600030101010101" pitchFamily="2" charset="-122"/>
                <a:cs typeface="+mn-cs"/>
                <a:sym typeface="宋体" panose="02010600030101010101" pitchFamily="2" charset="-122"/>
              </a:rPr>
              <a:t>的战略核心，</a:t>
            </a:r>
            <a:r>
              <a:rPr kumimoji="0" lang="zh-CN" altLang="en-US" sz="1600" b="0" i="0" u="none" strike="noStrike" kern="1200" cap="none" spc="0" normalizeH="0" baseline="0" noProof="1" dirty="0">
                <a:solidFill>
                  <a:schemeClr val="tx1"/>
                </a:solidFill>
                <a:latin typeface="微软雅黑" panose="020B0503020204020204" charset="-122"/>
                <a:ea typeface="微软雅黑" panose="020B0503020204020204" charset="-122"/>
                <a:cs typeface="+mn-cs"/>
                <a:sym typeface="宋体" panose="02010600030101010101" pitchFamily="2" charset="-122"/>
              </a:rPr>
              <a:t>目前电机生产企业遍布，市场竞争激烈。根据当前市场需要和未来潜在市场要求，创新开发具有</a:t>
            </a:r>
            <a:r>
              <a:rPr lang="zh-CN" altLang="en-US" sz="1600" strike="noStrike" noProof="1" dirty="0">
                <a:solidFill>
                  <a:schemeClr val="tx1"/>
                </a:solidFill>
                <a:latin typeface="微软雅黑" panose="020B0503020204020204" charset="-122"/>
                <a:ea typeface="微软雅黑" panose="020B0503020204020204" charset="-122"/>
                <a:sym typeface="宋体" panose="02010600030101010101" pitchFamily="2" charset="-122"/>
              </a:rPr>
              <a:t>前瞻性、多品种</a:t>
            </a:r>
            <a:r>
              <a:rPr kumimoji="0" lang="zh-CN" altLang="en-US" sz="1600" b="0" i="0" u="none" strike="noStrike" kern="1200" cap="none" spc="0" normalizeH="0" baseline="0" noProof="1" dirty="0">
                <a:solidFill>
                  <a:schemeClr val="tx1"/>
                </a:solidFill>
                <a:latin typeface="微软雅黑" panose="020B0503020204020204" charset="-122"/>
                <a:ea typeface="微软雅黑" panose="020B0503020204020204" charset="-122"/>
                <a:cs typeface="+mn-cs"/>
                <a:sym typeface="宋体" panose="02010600030101010101" pitchFamily="2" charset="-122"/>
              </a:rPr>
              <a:t>实用性</a:t>
            </a:r>
            <a:r>
              <a:rPr lang="zh-CN" altLang="en-US" sz="1600" strike="noStrike" noProof="1" dirty="0">
                <a:solidFill>
                  <a:schemeClr val="tx1"/>
                </a:solidFill>
                <a:latin typeface="微软雅黑" panose="020B0503020204020204" charset="-122"/>
                <a:ea typeface="微软雅黑" panose="020B0503020204020204" charset="-122"/>
                <a:sym typeface="宋体" panose="02010600030101010101" pitchFamily="2" charset="-122"/>
              </a:rPr>
              <a:t>广泛的</a:t>
            </a:r>
            <a:r>
              <a:rPr kumimoji="0" lang="zh-CN" altLang="en-US" sz="1600" b="0" i="0" u="none" strike="noStrike" kern="1200" cap="none" spc="0" normalizeH="0" baseline="0" noProof="1" dirty="0">
                <a:solidFill>
                  <a:schemeClr val="tx1"/>
                </a:solidFill>
                <a:latin typeface="微软雅黑" panose="020B0503020204020204" charset="-122"/>
                <a:ea typeface="微软雅黑" panose="020B0503020204020204" charset="-122"/>
                <a:cs typeface="+mn-cs"/>
                <a:sym typeface="宋体" panose="02010600030101010101" pitchFamily="2" charset="-122"/>
              </a:rPr>
              <a:t>系列品种规格的节能、环保、新型高端电机占据市场制高点是电机研发生产企业创新发展立于不败之地优先选择。</a:t>
            </a:r>
            <a:endParaRPr kumimoji="0" lang="zh-CN" altLang="en-US" sz="1600" b="0" i="0" u="none" strike="noStrike" kern="1200" cap="none" spc="0" normalizeH="0" baseline="0" noProof="1" dirty="0">
              <a:solidFill>
                <a:schemeClr val="tx1"/>
              </a:solidFill>
              <a:latin typeface="微软雅黑" panose="020B0503020204020204" charset="-122"/>
              <a:ea typeface="微软雅黑" panose="020B0503020204020204" charset="-122"/>
              <a:cs typeface="+mn-cs"/>
              <a:sym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kern="1200" cap="none" spc="0" normalizeH="0" baseline="0" noProof="1" dirty="0">
                <a:solidFill>
                  <a:schemeClr val="tx1"/>
                </a:solidFill>
                <a:latin typeface="微软雅黑" panose="020B0503020204020204" charset="-122"/>
                <a:ea typeface="微软雅黑" panose="020B0503020204020204" charset="-122"/>
                <a:cs typeface="+mn-cs"/>
                <a:sym typeface="宋体" panose="02010600030101010101" pitchFamily="2" charset="-122"/>
              </a:rPr>
              <a:t>         涡管电机具有独到的技术特点，研发生产难度不大，从小到大，</a:t>
            </a:r>
            <a:r>
              <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rPr>
              <a:t>适用范围广阔、产 </a:t>
            </a:r>
            <a:endPar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rPr>
              <a:t>   业链接</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rPr>
              <a:t>涉</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及行业众多，</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rPr>
              <a:t>持</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续开</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sym typeface="+mn-ea"/>
              </a:rPr>
              <a:t>发空间巨大</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a:t>
            </a:r>
            <a:r>
              <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具备</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良好</a:t>
            </a:r>
            <a:r>
              <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的</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发展</a:t>
            </a:r>
            <a:r>
              <a:rPr kumimoji="0" lang="zh-CN" altLang="en-US"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前景</a:t>
            </a: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，有幸参加全国军民</a:t>
            </a:r>
            <a:endPar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zh-CN" sz="1600" b="0" i="0" u="none" strike="noStrike" kern="1200" cap="none" spc="0" normalizeH="0" baseline="0" noProof="1" dirty="0">
                <a:solidFill>
                  <a:srgbClr val="000000"/>
                </a:solidFill>
                <a:latin typeface="宋体" panose="02010600030101010101" pitchFamily="2" charset="-122"/>
                <a:ea typeface="宋体" panose="02010600030101010101" pitchFamily="2" charset="-122"/>
                <a:cs typeface="+mn-cs"/>
                <a:sym typeface="+mn-ea"/>
              </a:rPr>
              <a:t>   融合创新</a:t>
            </a:r>
            <a:r>
              <a:rPr lang="zh-CN" altLang="zh-CN" sz="1600" strike="noStrike" noProof="1" dirty="0">
                <a:solidFill>
                  <a:srgbClr val="000000"/>
                </a:solidFill>
                <a:latin typeface="宋体" panose="02010600030101010101" pitchFamily="2" charset="-122"/>
                <a:ea typeface="宋体" panose="02010600030101010101" pitchFamily="2" charset="-122"/>
                <a:sym typeface="+mn-ea"/>
              </a:rPr>
              <a:t>发展大赛在数万个参赛项目中脱颖而出荣获金奖，是国</a:t>
            </a:r>
            <a:r>
              <a:rPr lang="zh-CN" altLang="zh-CN" sz="1600" strike="noStrike" noProof="1">
                <a:solidFill>
                  <a:srgbClr val="000000"/>
                </a:solidFill>
                <a:latin typeface="宋体" panose="02010600030101010101" pitchFamily="2" charset="-122"/>
                <a:ea typeface="宋体" panose="02010600030101010101" pitchFamily="2" charset="-122"/>
                <a:sym typeface="+mn-ea"/>
              </a:rPr>
              <a:t>家政府机构对本项目</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a:t>
            </a:r>
            <a:r>
              <a:rPr lang="zh-CN" altLang="en-US" sz="1600" strike="noStrike" noProof="1" dirty="0">
                <a:solidFill>
                  <a:srgbClr val="000000"/>
                </a:solidFill>
                <a:latin typeface="宋体" panose="02010600030101010101" pitchFamily="2" charset="-122"/>
                <a:ea typeface="宋体" panose="02010600030101010101" pitchFamily="2" charset="-122"/>
                <a:sym typeface="+mn-ea"/>
              </a:rPr>
              <a:t>军民融合</a:t>
            </a:r>
            <a:r>
              <a:rPr lang="zh-CN" altLang="zh-CN" sz="1600" strike="noStrike" noProof="1" dirty="0">
                <a:solidFill>
                  <a:srgbClr val="000000"/>
                </a:solidFill>
                <a:latin typeface="宋体" panose="02010600030101010101" pitchFamily="2" charset="-122"/>
                <a:ea typeface="宋体" panose="02010600030101010101" pitchFamily="2" charset="-122"/>
                <a:sym typeface="+mn-ea"/>
              </a:rPr>
              <a:t>科</a:t>
            </a:r>
            <a:r>
              <a:rPr lang="zh-CN" altLang="zh-CN" sz="1600" strike="noStrike" noProof="1">
                <a:solidFill>
                  <a:srgbClr val="000000"/>
                </a:solidFill>
                <a:latin typeface="宋体" panose="02010600030101010101" pitchFamily="2" charset="-122"/>
                <a:ea typeface="宋体" panose="02010600030101010101" pitchFamily="2" charset="-122"/>
                <a:sym typeface="+mn-ea"/>
              </a:rPr>
              <a:t>技创新理念的肯定支持和厚望，给本项目的产品民参军创新开发市场带来</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了难得机遇。</a:t>
            </a: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a:t>
            </a:r>
            <a:r>
              <a:rPr kumimoji="0" lang="en-US" altLang="zh-CN" sz="1600" b="1"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a:t>
            </a:r>
            <a:r>
              <a:rPr kumimoji="0" lang="en-US"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涡管电机</a:t>
            </a:r>
            <a:r>
              <a:rPr lang="zh-CN" altLang="zh-CN" sz="1600" strike="noStrike" noProof="1">
                <a:solidFill>
                  <a:srgbClr val="000000"/>
                </a:solidFill>
                <a:latin typeface="宋体" panose="02010600030101010101" pitchFamily="2" charset="-122"/>
                <a:ea typeface="宋体" panose="02010600030101010101" pitchFamily="2" charset="-122"/>
                <a:sym typeface="+mn-ea"/>
              </a:rPr>
              <a:t>技术</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项目当前在市场上尚属空白，可持续研发生产多品种多规格规模产品</a:t>
            </a: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a:t>
            </a:r>
            <a:r>
              <a:rPr lang="zh-CN" altLang="zh-CN" sz="1600" strike="noStrike" noProof="1">
                <a:solidFill>
                  <a:srgbClr val="000000"/>
                </a:solidFill>
                <a:latin typeface="宋体" panose="02010600030101010101" pitchFamily="2" charset="-122"/>
                <a:ea typeface="宋体" panose="02010600030101010101" pitchFamily="2" charset="-122"/>
                <a:sym typeface="+mn-ea"/>
              </a:rPr>
              <a:t>产业</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链条</a:t>
            </a:r>
            <a:r>
              <a:rPr lang="zh-CN" altLang="zh-CN" sz="1600" strike="noStrike" noProof="1">
                <a:solidFill>
                  <a:srgbClr val="000000"/>
                </a:solidFill>
                <a:latin typeface="宋体" panose="02010600030101010101" pitchFamily="2" charset="-122"/>
                <a:ea typeface="宋体" panose="02010600030101010101" pitchFamily="2" charset="-122"/>
                <a:sym typeface="+mn-ea"/>
              </a:rPr>
              <a:t>众多，易于推广，市场容量很大，再加上所</a:t>
            </a:r>
            <a:r>
              <a:rPr lang="zh-CN" altLang="zh-CN" sz="1600" strike="noStrike" noProof="1" dirty="0">
                <a:solidFill>
                  <a:srgbClr val="000000"/>
                </a:solidFill>
                <a:latin typeface="宋体" panose="02010600030101010101" pitchFamily="2" charset="-122"/>
                <a:ea typeface="宋体" panose="02010600030101010101" pitchFamily="2" charset="-122"/>
                <a:sym typeface="+mn-ea"/>
              </a:rPr>
              <a:t>处新时代</a:t>
            </a:r>
            <a:r>
              <a:rPr lang="zh-CN" altLang="en-US" sz="1600" strike="noStrike" noProof="1" dirty="0">
                <a:solidFill>
                  <a:srgbClr val="000000"/>
                </a:solidFill>
                <a:latin typeface="宋体" panose="02010600030101010101" pitchFamily="2" charset="-122"/>
                <a:ea typeface="宋体" panose="02010600030101010101" pitchFamily="2" charset="-122"/>
                <a:sym typeface="+mn-ea"/>
              </a:rPr>
              <a:t>创新驱动发展</a:t>
            </a:r>
            <a:r>
              <a:rPr lang="zh-CN" altLang="zh-CN" sz="1600" strike="noStrike" noProof="1" dirty="0">
                <a:solidFill>
                  <a:srgbClr val="000000"/>
                </a:solidFill>
                <a:latin typeface="宋体" panose="02010600030101010101" pitchFamily="2" charset="-122"/>
                <a:ea typeface="宋体" panose="02010600030101010101" pitchFamily="2" charset="-122"/>
                <a:sym typeface="+mn-ea"/>
              </a:rPr>
              <a:t>的</a:t>
            </a:r>
            <a:r>
              <a:rPr lang="zh-CN" altLang="zh-CN" sz="1600" strike="noStrike" noProof="1">
                <a:solidFill>
                  <a:srgbClr val="000000"/>
                </a:solidFill>
                <a:latin typeface="宋体" panose="02010600030101010101" pitchFamily="2" charset="-122"/>
                <a:ea typeface="宋体" panose="02010600030101010101" pitchFamily="2" charset="-122"/>
                <a:sym typeface="+mn-ea"/>
              </a:rPr>
              <a:t>经济社</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会环</a:t>
            </a:r>
            <a:r>
              <a:rPr lang="zh-CN" altLang="zh-CN" sz="1600" strike="noStrike" noProof="1" dirty="0">
                <a:solidFill>
                  <a:srgbClr val="000000"/>
                </a:solidFill>
                <a:latin typeface="宋体" panose="02010600030101010101" pitchFamily="2" charset="-122"/>
                <a:ea typeface="宋体" panose="02010600030101010101" pitchFamily="2" charset="-122"/>
                <a:sym typeface="+mn-ea"/>
              </a:rPr>
              <a:t>境良</a:t>
            </a:r>
            <a:r>
              <a:rPr lang="zh-CN" altLang="zh-CN" sz="1600" strike="noStrike" noProof="1">
                <a:solidFill>
                  <a:srgbClr val="000000"/>
                </a:solidFill>
                <a:latin typeface="宋体" panose="02010600030101010101" pitchFamily="2" charset="-122"/>
                <a:ea typeface="宋体" panose="02010600030101010101" pitchFamily="2" charset="-122"/>
                <a:sym typeface="+mn-ea"/>
              </a:rPr>
              <a:t>好，政府创新发展政策支持力度大。所以本项目的投资研发生产具有强大的</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企业竞争优势和广阔市场前景，将给本项目带来非常巨大的商机和盈利空间。</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a:t>
            </a:r>
            <a:endParaRPr lang="zh-CN" altLang="zh-CN" sz="1600" strike="noStrike" noProof="1">
              <a:solidFill>
                <a:srgbClr val="000000"/>
              </a:solidFill>
              <a:latin typeface="宋体" panose="02010600030101010101" pitchFamily="2" charset="-122"/>
              <a:ea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a:t>
            </a: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a:t>
            </a: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sym typeface="+mn-ea"/>
            </a:endParaRPr>
          </a:p>
          <a:p>
            <a:pPr marL="0" marR="0" indent="0" algn="l" defTabSz="914400" rtl="0" eaLnBrk="1" fontAlgn="base" latinLnBrk="0" hangingPunct="1">
              <a:lnSpc>
                <a:spcPct val="100000"/>
              </a:lnSpc>
              <a:spcBef>
                <a:spcPct val="20000"/>
              </a:spcBef>
              <a:spcAft>
                <a:spcPct val="0"/>
              </a:spcAft>
              <a:buClrTx/>
              <a:buSzTx/>
              <a:buFontTx/>
              <a:buNone/>
            </a:pPr>
            <a:r>
              <a:rPr lang="zh-CN" altLang="zh-CN" sz="1600" strike="noStrike" noProof="1">
                <a:solidFill>
                  <a:srgbClr val="000000"/>
                </a:solidFill>
                <a:latin typeface="宋体" panose="02010600030101010101" pitchFamily="2" charset="-122"/>
                <a:ea typeface="宋体" panose="02010600030101010101" pitchFamily="2" charset="-122"/>
                <a:sym typeface="+mn-ea"/>
              </a:rPr>
              <a:t>   </a:t>
            </a:r>
            <a:endPar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sym typeface="+mn-ea"/>
              </a:rPr>
              <a:t>   </a:t>
            </a:r>
            <a:r>
              <a:rPr kumimoji="0" lang="zh-CN" altLang="zh-CN"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rPr>
              <a:t>   </a:t>
            </a:r>
            <a:endParaRPr kumimoji="0" lang="zh-CN" altLang="en-US" sz="1600" b="0" i="0" u="none" strike="noStrike" kern="1200" cap="none" spc="0" normalizeH="0" baseline="0" noProof="1">
              <a:solidFill>
                <a:srgbClr val="000000"/>
              </a:solidFill>
              <a:latin typeface="宋体" panose="02010600030101010101" pitchFamily="2" charset="-122"/>
              <a:ea typeface="宋体" panose="02010600030101010101" pitchFamily="2" charset="-122"/>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zh-CN" altLang="en-US" sz="2000" b="0" i="0" u="none" strike="noStrike" kern="1200" cap="none" spc="0" normalizeH="0" baseline="0" noProof="1" dirty="0">
              <a:solidFill>
                <a:schemeClr val="tx1"/>
              </a:solidFill>
              <a:latin typeface="宋体" panose="02010600030101010101" pitchFamily="2" charset="-122"/>
              <a:ea typeface="宋体" panose="02010600030101010101" pitchFamily="2" charset="-122"/>
              <a:cs typeface="+mn-cs"/>
              <a:sym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矩形 16385"/>
          <p:cNvSpPr/>
          <p:nvPr/>
        </p:nvSpPr>
        <p:spPr>
          <a:xfrm>
            <a:off x="254000" y="188913"/>
            <a:ext cx="3432175" cy="755650"/>
          </a:xfrm>
          <a:prstGeom prst="rect">
            <a:avLst/>
          </a:prstGeom>
          <a:solidFill>
            <a:srgbClr val="D0ECEA"/>
          </a:solidFill>
          <a:ln w="9525">
            <a:noFill/>
          </a:ln>
        </p:spPr>
        <p:txBody>
          <a:bodyPr wrap="square"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a:p>
            <a:pPr eaLnBrk="0" hangingPunct="0">
              <a:lnSpc>
                <a:spcPct val="120000"/>
              </a:lnSpc>
            </a:pPr>
            <a:r>
              <a:rPr lang="zh-CN" altLang="en-US" sz="1800" dirty="0">
                <a:latin typeface="黑体" panose="02010609060101010101" pitchFamily="49" charset="-122"/>
                <a:ea typeface="黑体" panose="02010609060101010101" pitchFamily="49" charset="-122"/>
              </a:rPr>
              <a:t>     六     评奖</a:t>
            </a:r>
            <a:endParaRPr lang="zh-CN" altLang="en-US" sz="1800" dirty="0">
              <a:latin typeface="黑体" panose="02010609060101010101" pitchFamily="49" charset="-122"/>
              <a:ea typeface="黑体" panose="02010609060101010101" pitchFamily="49" charset="-122"/>
            </a:endParaRPr>
          </a:p>
        </p:txBody>
      </p:sp>
      <p:sp>
        <p:nvSpPr>
          <p:cNvPr id="19458" name="矩形 16386"/>
          <p:cNvSpPr/>
          <p:nvPr/>
        </p:nvSpPr>
        <p:spPr>
          <a:xfrm>
            <a:off x="0" y="547688"/>
            <a:ext cx="3503613" cy="396875"/>
          </a:xfrm>
          <a:prstGeom prst="rect">
            <a:avLst/>
          </a:prstGeom>
          <a:noFill/>
          <a:ln w="9525">
            <a:noFill/>
          </a:ln>
        </p:spPr>
        <p:txBody>
          <a:bodyPr anchor="t">
            <a:spAutoFit/>
          </a:bodyPr>
          <a:p>
            <a:pPr eaLnBrk="0" hangingPunct="0"/>
            <a:endParaRPr lang="zh-CN" altLang="en-US" sz="2000" dirty="0">
              <a:solidFill>
                <a:srgbClr val="000000"/>
              </a:solidFill>
              <a:latin typeface="宋体" panose="02010600030101010101" pitchFamily="2" charset="-122"/>
              <a:ea typeface="Times New Roman" panose="02020603050405020304" pitchFamily="18" charset="0"/>
            </a:endParaRPr>
          </a:p>
        </p:txBody>
      </p:sp>
      <p:sp>
        <p:nvSpPr>
          <p:cNvPr id="19459"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
        <p:nvSpPr>
          <p:cNvPr id="19460" name="矩形 17415"/>
          <p:cNvSpPr>
            <a:spLocks noChangeAspect="1"/>
          </p:cNvSpPr>
          <p:nvPr/>
        </p:nvSpPr>
        <p:spPr>
          <a:xfrm>
            <a:off x="4419600" y="3276600"/>
            <a:ext cx="304800" cy="304800"/>
          </a:xfrm>
          <a:prstGeom prst="rect">
            <a:avLst/>
          </a:prstGeom>
          <a:noFill/>
          <a:ln w="9525">
            <a:noFill/>
          </a:ln>
        </p:spPr>
        <p:txBody>
          <a:bodyPr anchor="t"/>
          <a:p>
            <a:endParaRPr lang="zh-CN" altLang="en-US">
              <a:latin typeface="Arial" panose="020B0604020202020204" pitchFamily="34" charset="0"/>
              <a:ea typeface="宋体" panose="02010600030101010101" pitchFamily="2" charset="-122"/>
            </a:endParaRPr>
          </a:p>
        </p:txBody>
      </p:sp>
      <p:sp>
        <p:nvSpPr>
          <p:cNvPr id="19461" name="矩形 16387"/>
          <p:cNvSpPr/>
          <p:nvPr/>
        </p:nvSpPr>
        <p:spPr>
          <a:xfrm>
            <a:off x="0" y="1331913"/>
            <a:ext cx="7200900" cy="422275"/>
          </a:xfrm>
          <a:prstGeom prst="rect">
            <a:avLst/>
          </a:prstGeom>
          <a:noFill/>
          <a:ln w="9525">
            <a:noFill/>
          </a:ln>
        </p:spPr>
        <p:txBody>
          <a:bodyPr anchor="t">
            <a:spAutoFit/>
          </a:bodyPr>
          <a:p>
            <a:pPr eaLnBrk="0" hangingPunct="0">
              <a:lnSpc>
                <a:spcPct val="120000"/>
              </a:lnSpc>
            </a:pPr>
            <a:r>
              <a:rPr lang="en-US" altLang="zh-CN" sz="1800">
                <a:latin typeface="Arial" panose="020B0604020202020204" pitchFamily="34" charset="0"/>
                <a:ea typeface="华文细黑" panose="02010600040101010101" pitchFamily="2" charset="-122"/>
              </a:rPr>
              <a:t>       </a:t>
            </a:r>
            <a:endParaRPr lang="en-US" altLang="zh-CN" sz="1800">
              <a:latin typeface="Arial" panose="020B0604020202020204" pitchFamily="34" charset="0"/>
              <a:ea typeface="华文细黑" panose="02010600040101010101" pitchFamily="2" charset="-122"/>
            </a:endParaRPr>
          </a:p>
        </p:txBody>
      </p:sp>
      <p:pic>
        <p:nvPicPr>
          <p:cNvPr id="19462" name="图片 17418"/>
          <p:cNvPicPr>
            <a:picLocks noChangeAspect="1"/>
          </p:cNvPicPr>
          <p:nvPr/>
        </p:nvPicPr>
        <p:blipFill>
          <a:blip r:embed="rId1"/>
          <a:stretch>
            <a:fillRect/>
          </a:stretch>
        </p:blipFill>
        <p:spPr>
          <a:xfrm>
            <a:off x="952500" y="1177925"/>
            <a:ext cx="7543800" cy="487997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3" descr="SAVE_1_看图王"/>
          <p:cNvPicPr>
            <a:picLocks noChangeAspect="1"/>
          </p:cNvPicPr>
          <p:nvPr/>
        </p:nvPicPr>
        <p:blipFill>
          <a:blip r:embed="rId1"/>
          <a:stretch>
            <a:fillRect/>
          </a:stretch>
        </p:blipFill>
        <p:spPr>
          <a:xfrm>
            <a:off x="2636838" y="857250"/>
            <a:ext cx="4014787" cy="51435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矩形 15361"/>
          <p:cNvSpPr/>
          <p:nvPr/>
        </p:nvSpPr>
        <p:spPr>
          <a:xfrm>
            <a:off x="249238" y="188913"/>
            <a:ext cx="3881437" cy="460375"/>
          </a:xfrm>
          <a:prstGeom prst="rect">
            <a:avLst/>
          </a:prstGeom>
          <a:solidFill>
            <a:srgbClr val="D0ECEA"/>
          </a:solidFill>
          <a:ln w="9525">
            <a:noFill/>
          </a:ln>
        </p:spPr>
        <p:txBody>
          <a:bodyPr wrap="square" anchor="t">
            <a:spAutoFit/>
          </a:bodyPr>
          <a:p>
            <a:pPr eaLnBrk="0" hangingPunct="0">
              <a:lnSpc>
                <a:spcPct val="120000"/>
              </a:lnSpc>
            </a:pPr>
            <a:r>
              <a:rPr lang="en-US" altLang="zh-CN" sz="2000">
                <a:latin typeface="Arial" panose="020B0604020202020204" pitchFamily="34" charset="0"/>
                <a:ea typeface="黑体" panose="02010609060101010101" pitchFamily="49" charset="-122"/>
              </a:rPr>
              <a:t>        </a:t>
            </a:r>
            <a:r>
              <a:rPr lang="zh-CN" altLang="en-US" sz="2000" dirty="0">
                <a:latin typeface="Arial" panose="020B0604020202020204" pitchFamily="34" charset="0"/>
                <a:ea typeface="黑体" panose="02010609060101010101" pitchFamily="49" charset="-122"/>
              </a:rPr>
              <a:t>五、附件  </a:t>
            </a:r>
            <a:r>
              <a:rPr lang="zh-CN" altLang="en-US" sz="1800" dirty="0">
                <a:latin typeface="Arial" panose="020B0604020202020204" pitchFamily="34" charset="0"/>
                <a:ea typeface="黑体" panose="02010609060101010101" pitchFamily="49" charset="-122"/>
              </a:rPr>
              <a:t>投资价值评定</a:t>
            </a:r>
            <a:endParaRPr lang="zh-CN" altLang="en-US" sz="1800" dirty="0">
              <a:latin typeface="Arial" panose="020B0604020202020204" pitchFamily="34" charset="0"/>
              <a:ea typeface="黑体" panose="02010609060101010101" pitchFamily="49" charset="-122"/>
            </a:endParaRPr>
          </a:p>
        </p:txBody>
      </p:sp>
      <p:sp>
        <p:nvSpPr>
          <p:cNvPr id="21506" name="矩形 15362"/>
          <p:cNvSpPr/>
          <p:nvPr/>
        </p:nvSpPr>
        <p:spPr>
          <a:xfrm>
            <a:off x="0" y="592138"/>
            <a:ext cx="3503613" cy="701675"/>
          </a:xfrm>
          <a:prstGeom prst="rect">
            <a:avLst/>
          </a:prstGeom>
          <a:noFill/>
          <a:ln w="9525">
            <a:noFill/>
          </a:ln>
        </p:spPr>
        <p:txBody>
          <a:bodyPr anchor="t">
            <a:spAutoFit/>
          </a:bodyPr>
          <a:p>
            <a:pPr eaLnBrk="0" hangingPunct="0"/>
            <a:endParaRPr lang="zh-CN" altLang="en-US" sz="2000" dirty="0">
              <a:solidFill>
                <a:srgbClr val="000000"/>
              </a:solidFill>
              <a:latin typeface="Times New Roman" panose="02020603050405020304" pitchFamily="18" charset="0"/>
              <a:ea typeface="宋体" panose="02010600030101010101" pitchFamily="2" charset="-122"/>
            </a:endParaRPr>
          </a:p>
          <a:p>
            <a:pPr eaLnBrk="0" hangingPunct="0"/>
            <a:endParaRPr lang="zh-CN" altLang="en-US" sz="2000" dirty="0">
              <a:solidFill>
                <a:srgbClr val="000000"/>
              </a:solidFill>
              <a:latin typeface="Times New Roman" panose="02020603050405020304" pitchFamily="18" charset="0"/>
              <a:ea typeface="Times New Roman" panose="02020603050405020304" pitchFamily="18" charset="0"/>
            </a:endParaRPr>
          </a:p>
        </p:txBody>
      </p:sp>
      <p:sp>
        <p:nvSpPr>
          <p:cNvPr id="21507" name="矩形 15363"/>
          <p:cNvSpPr/>
          <p:nvPr/>
        </p:nvSpPr>
        <p:spPr>
          <a:xfrm>
            <a:off x="187325" y="1089025"/>
            <a:ext cx="6891338" cy="420688"/>
          </a:xfrm>
          <a:prstGeom prst="rect">
            <a:avLst/>
          </a:prstGeom>
          <a:no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细黑" panose="02010600040101010101" pitchFamily="2" charset="-122"/>
            </a:endParaRPr>
          </a:p>
        </p:txBody>
      </p:sp>
      <p:pic>
        <p:nvPicPr>
          <p:cNvPr id="21508" name="图片 15364" descr="荣誉证书"/>
          <p:cNvPicPr>
            <a:picLocks noChangeAspect="1"/>
          </p:cNvPicPr>
          <p:nvPr/>
        </p:nvPicPr>
        <p:blipFill>
          <a:blip r:embed="rId1"/>
          <a:srcRect t="15617" b="31236"/>
          <a:stretch>
            <a:fillRect/>
          </a:stretch>
        </p:blipFill>
        <p:spPr>
          <a:xfrm>
            <a:off x="1333500" y="974725"/>
            <a:ext cx="6738938" cy="4746625"/>
          </a:xfrm>
          <a:prstGeom prst="rect">
            <a:avLst/>
          </a:prstGeom>
          <a:noFill/>
          <a:ln w="9525">
            <a:noFill/>
          </a:ln>
        </p:spPr>
      </p:pic>
      <p:sp>
        <p:nvSpPr>
          <p:cNvPr id="21509"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latin typeface="Arial" panose="020B0604020202020204" pitchFamily="34" charset="0"/>
                <a:ea typeface="宋体" panose="02010600030101010101" pitchFamily="2" charset="-122"/>
              </a:rPr>
            </a:fld>
            <a:endParaRPr lang="zh-CN" altLang="en-US" b="0" dirty="0">
              <a:latin typeface="Arial" panose="020B0604020202020204" pitchFamily="34" charset="0"/>
              <a:ea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矩形 18433"/>
          <p:cNvSpPr/>
          <p:nvPr/>
        </p:nvSpPr>
        <p:spPr>
          <a:xfrm>
            <a:off x="6704013" y="166688"/>
            <a:ext cx="309562" cy="420687"/>
          </a:xfrm>
          <a:prstGeom prst="rect">
            <a:avLst/>
          </a:prstGeom>
          <a:solidFill>
            <a:srgbClr val="D0ECEA"/>
          </a:solidFill>
          <a:ln w="9525">
            <a:noFill/>
          </a:ln>
        </p:spPr>
        <p:txBody>
          <a:bodyPr wrap="none"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22530" name="矩形 18434"/>
          <p:cNvSpPr/>
          <p:nvPr/>
        </p:nvSpPr>
        <p:spPr>
          <a:xfrm>
            <a:off x="0" y="188913"/>
            <a:ext cx="1852613" cy="422275"/>
          </a:xfrm>
          <a:prstGeom prst="rect">
            <a:avLst/>
          </a:prstGeom>
          <a:solidFill>
            <a:srgbClr val="D0ECEA"/>
          </a:solid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22531" name="矩形 18435"/>
          <p:cNvSpPr/>
          <p:nvPr/>
        </p:nvSpPr>
        <p:spPr>
          <a:xfrm>
            <a:off x="0" y="592138"/>
            <a:ext cx="3503613" cy="396875"/>
          </a:xfrm>
          <a:prstGeom prst="rect">
            <a:avLst/>
          </a:prstGeom>
          <a:noFill/>
          <a:ln w="9525">
            <a:noFill/>
          </a:ln>
        </p:spPr>
        <p:txBody>
          <a:bodyPr anchor="t">
            <a:spAutoFit/>
          </a:bodyPr>
          <a:p>
            <a:pPr eaLnBrk="0" hangingPunct="0"/>
            <a:endParaRPr lang="zh-CN" altLang="en-US" sz="2000" dirty="0">
              <a:solidFill>
                <a:srgbClr val="000000"/>
              </a:solidFill>
              <a:latin typeface="宋体" panose="02010600030101010101" pitchFamily="2" charset="-122"/>
              <a:ea typeface="Times New Roman" panose="02020603050405020304" pitchFamily="18" charset="0"/>
            </a:endParaRPr>
          </a:p>
        </p:txBody>
      </p:sp>
      <p:sp>
        <p:nvSpPr>
          <p:cNvPr id="22532" name="矩形 18436"/>
          <p:cNvSpPr/>
          <p:nvPr/>
        </p:nvSpPr>
        <p:spPr>
          <a:xfrm>
            <a:off x="187325" y="1089025"/>
            <a:ext cx="8580438" cy="420688"/>
          </a:xfrm>
          <a:prstGeom prst="rect">
            <a:avLst/>
          </a:prstGeom>
          <a:no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细黑" panose="02010600040101010101" pitchFamily="2" charset="-122"/>
            </a:endParaRPr>
          </a:p>
        </p:txBody>
      </p:sp>
      <p:pic>
        <p:nvPicPr>
          <p:cNvPr id="22533" name="图片 18437" descr="奖牌图像"/>
          <p:cNvPicPr>
            <a:picLocks noChangeAspect="1"/>
          </p:cNvPicPr>
          <p:nvPr/>
        </p:nvPicPr>
        <p:blipFill>
          <a:blip r:embed="rId1"/>
          <a:srcRect l="20541" t="9125" r="20541" b="9125"/>
          <a:stretch>
            <a:fillRect/>
          </a:stretch>
        </p:blipFill>
        <p:spPr>
          <a:xfrm>
            <a:off x="4679950" y="520700"/>
            <a:ext cx="4032250" cy="5191125"/>
          </a:xfrm>
          <a:prstGeom prst="rect">
            <a:avLst/>
          </a:prstGeom>
          <a:noFill/>
          <a:ln w="9525">
            <a:noFill/>
          </a:ln>
        </p:spPr>
      </p:pic>
      <p:pic>
        <p:nvPicPr>
          <p:cNvPr id="22534" name="图片 18438" descr="奖章"/>
          <p:cNvPicPr>
            <a:picLocks noChangeAspect="1"/>
          </p:cNvPicPr>
          <p:nvPr/>
        </p:nvPicPr>
        <p:blipFill>
          <a:blip r:embed="rId2"/>
          <a:srcRect l="14581" t="15553" r="48119" b="11665"/>
          <a:stretch>
            <a:fillRect/>
          </a:stretch>
        </p:blipFill>
        <p:spPr>
          <a:xfrm>
            <a:off x="2097088" y="3268663"/>
            <a:ext cx="2424112" cy="3367087"/>
          </a:xfrm>
          <a:prstGeom prst="rect">
            <a:avLst/>
          </a:prstGeom>
          <a:noFill/>
          <a:ln w="9525">
            <a:noFill/>
          </a:ln>
        </p:spPr>
      </p:pic>
      <p:pic>
        <p:nvPicPr>
          <p:cNvPr id="22535" name="图片 18439" descr="奖章"/>
          <p:cNvPicPr>
            <a:picLocks noChangeAspect="1"/>
          </p:cNvPicPr>
          <p:nvPr/>
        </p:nvPicPr>
        <p:blipFill>
          <a:blip r:embed="rId2"/>
          <a:srcRect l="51035" t="15553" r="11665" b="11665"/>
          <a:stretch>
            <a:fillRect/>
          </a:stretch>
        </p:blipFill>
        <p:spPr>
          <a:xfrm>
            <a:off x="174625" y="82550"/>
            <a:ext cx="2424113" cy="3367088"/>
          </a:xfrm>
          <a:prstGeom prst="rect">
            <a:avLst/>
          </a:prstGeom>
          <a:noFill/>
          <a:ln w="9525">
            <a:noFill/>
          </a:ln>
        </p:spPr>
      </p:pic>
      <p:sp>
        <p:nvSpPr>
          <p:cNvPr id="22536"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矩形 19457"/>
          <p:cNvSpPr/>
          <p:nvPr/>
        </p:nvSpPr>
        <p:spPr>
          <a:xfrm>
            <a:off x="122238" y="190500"/>
            <a:ext cx="1779587" cy="423863"/>
          </a:xfrm>
          <a:prstGeom prst="rect">
            <a:avLst/>
          </a:prstGeom>
          <a:solidFill>
            <a:srgbClr val="D0ECEA"/>
          </a:solidFill>
          <a:ln w="9525">
            <a:noFill/>
          </a:ln>
        </p:spPr>
        <p:txBody>
          <a:bodyPr anchor="t">
            <a:spAutoFit/>
          </a:bodyPr>
          <a:p>
            <a:pPr eaLnBrk="0" hangingPunct="0">
              <a:lnSpc>
                <a:spcPct val="120000"/>
              </a:lnSpc>
            </a:pPr>
            <a:r>
              <a:rPr lang="en-US" altLang="zh-CN" sz="1800">
                <a:latin typeface="Arial" panose="020B0604020202020204" pitchFamily="34" charset="0"/>
                <a:ea typeface="华文行楷" panose="02010800040101010101" pitchFamily="2" charset="-122"/>
              </a:rPr>
              <a:t>             </a:t>
            </a:r>
            <a:endParaRPr lang="zh-CN" altLang="en-US" sz="1800">
              <a:latin typeface="Arial" panose="020B0604020202020204" pitchFamily="34" charset="0"/>
              <a:ea typeface="华文行楷" panose="02010800040101010101" pitchFamily="2" charset="-122"/>
            </a:endParaRPr>
          </a:p>
        </p:txBody>
      </p:sp>
      <p:sp>
        <p:nvSpPr>
          <p:cNvPr id="19459" name="矩形 19458"/>
          <p:cNvSpPr/>
          <p:nvPr/>
        </p:nvSpPr>
        <p:spPr>
          <a:xfrm>
            <a:off x="1901825" y="4681538"/>
            <a:ext cx="5905500" cy="617537"/>
          </a:xfrm>
          <a:prstGeom prst="rect">
            <a:avLst/>
          </a:prstGeom>
          <a:noFill/>
          <a:ln w="9525">
            <a:noFill/>
          </a:ln>
        </p:spPr>
        <p:txBody>
          <a:bodyPr anchor="ctr"/>
          <a:p>
            <a:pPr algn="ctr"/>
            <a:endParaRPr lang="zh-CN" altLang="en-US" sz="3600" dirty="0">
              <a:solidFill>
                <a:schemeClr val="folHlink"/>
              </a:solidFill>
              <a:latin typeface="黑体" panose="02010609060101010101" pitchFamily="49" charset="-122"/>
              <a:ea typeface="黑体" panose="02010609060101010101" pitchFamily="49" charset="-122"/>
            </a:endParaRPr>
          </a:p>
        </p:txBody>
      </p:sp>
      <p:sp>
        <p:nvSpPr>
          <p:cNvPr id="23555" name="文本框 19459"/>
          <p:cNvSpPr txBox="1"/>
          <p:nvPr/>
        </p:nvSpPr>
        <p:spPr>
          <a:xfrm>
            <a:off x="1139825" y="1125538"/>
            <a:ext cx="7148513" cy="4122737"/>
          </a:xfrm>
          <a:prstGeom prst="rect">
            <a:avLst/>
          </a:prstGeom>
          <a:noFill/>
          <a:ln w="9525">
            <a:noFill/>
          </a:ln>
        </p:spPr>
        <p:txBody>
          <a:bodyPr wrap="square" anchor="t">
            <a:spAutoFit/>
          </a:bodyPr>
          <a:p>
            <a:pPr indent="304800" eaLnBrk="0" hangingPunct="0"/>
            <a:r>
              <a:rPr lang="zh-CN" altLang="en-US" sz="1600" b="0" dirty="0">
                <a:latin typeface="华文中宋" panose="02010600040101010101" charset="-122"/>
                <a:ea typeface="宋体" panose="02010600030101010101" pitchFamily="2" charset="-122"/>
                <a:sym typeface="华文中宋" panose="02010600040101010101" charset="-122"/>
              </a:rPr>
              <a:t> </a:t>
            </a:r>
            <a:r>
              <a:rPr lang="zh-CN" altLang="en-US" sz="1600" b="0" dirty="0">
                <a:latin typeface="华文中宋" panose="02010600040101010101" charset="-122"/>
                <a:ea typeface="黑体" panose="02010609060101010101" pitchFamily="49" charset="-122"/>
                <a:sym typeface="华文中宋" panose="02010600040101010101" charset="-122"/>
              </a:rPr>
              <a:t>根据</a:t>
            </a:r>
            <a:r>
              <a:rPr lang="zh-CN" altLang="en-US" sz="1600" dirty="0">
                <a:latin typeface="华文中宋" panose="02010600040101010101" charset="-122"/>
                <a:ea typeface="黑体" panose="02010609060101010101" pitchFamily="49" charset="-122"/>
                <a:sym typeface="华文中宋" panose="02010600040101010101" charset="-122"/>
              </a:rPr>
              <a:t>尊重市场规律，遵循自愿、互利、公平、诚实信用</a:t>
            </a:r>
            <a:r>
              <a:rPr lang="zh-CN" altLang="en-US" sz="1600" b="0" dirty="0">
                <a:latin typeface="华文中宋" panose="02010600040101010101" charset="-122"/>
                <a:ea typeface="黑体" panose="02010609060101010101" pitchFamily="49" charset="-122"/>
                <a:sym typeface="华文中宋" panose="02010600040101010101" charset="-122"/>
              </a:rPr>
              <a:t>的原则，专利持有人自愿借台唱戏以合作企业特邀人员身份与企业合作研发涡管电机专利转化和相关后续技术升级研发及产业化链接研发项目，依法依规享受合作期间企业同等人员利益，承担应当风险。</a:t>
            </a:r>
            <a:endParaRPr lang="zh-CN" altLang="en-US" sz="1600" b="0" dirty="0">
              <a:latin typeface="华文中宋" panose="02010600040101010101" charset="-122"/>
              <a:ea typeface="黑体" panose="02010609060101010101" pitchFamily="49" charset="-122"/>
              <a:sym typeface="华文中宋" panose="02010600040101010101" charset="-122"/>
            </a:endParaRPr>
          </a:p>
          <a:p>
            <a:pPr indent="304800" eaLnBrk="0" hangingPunct="0"/>
            <a:r>
              <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为减轻合作企业初创资金压力，承诺专利合作项目未获利不收取专利费，项目盈利后可按规定收取股权所得或专利许可费用。专利继续升级合作研发和相关产业链接合作研发项目由专利人提出基本设计构思的，专利人应为第一发明人享有应得利益，产权由合作企业申请和使用。</a:t>
            </a:r>
            <a:endPar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endParaRPr>
          </a:p>
          <a:p>
            <a:pPr indent="304800" eaLnBrk="0" hangingPunct="0"/>
            <a:r>
              <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根据</a:t>
            </a:r>
            <a:r>
              <a:rPr lang="zh-CN" altLang="en-US" sz="160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创新成果转化法</a:t>
            </a:r>
            <a:r>
              <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规定，为确实有效实现涡管电机项目在新乡市区域成功合作，请求新乡市人民政府</a:t>
            </a:r>
            <a:r>
              <a:rPr lang="zh-CN" altLang="en-US" sz="160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组织实施协调</a:t>
            </a:r>
            <a:r>
              <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rPr>
              <a:t>有相关技术实力有合作意向的企业以（参股研发、许可使用等）方式积极沟通互动、愉快合作，为新乡创新成果转化开创一条新的合作模式，为促进经济民生国防发展以优厚的回报，同时园本人一个多年梦想。</a:t>
            </a:r>
            <a:endParaRPr lang="zh-CN" altLang="en-US" sz="1600" b="0" dirty="0">
              <a:solidFill>
                <a:srgbClr val="000000"/>
              </a:solidFill>
              <a:latin typeface="新宋体" panose="02010609030101010101" pitchFamily="49" charset="-122"/>
              <a:ea typeface="黑体" panose="02010609060101010101" pitchFamily="49" charset="-122"/>
              <a:sym typeface="新宋体" panose="02010609030101010101" pitchFamily="49" charset="-122"/>
            </a:endParaRPr>
          </a:p>
          <a:p>
            <a:pPr indent="304800" eaLnBrk="0" hangingPunct="0"/>
            <a:endParaRPr lang="zh-CN" altLang="en-US" sz="1800" dirty="0">
              <a:latin typeface="Arial" panose="020B0604020202020204" pitchFamily="34" charset="0"/>
              <a:ea typeface="黑体" panose="02010609060101010101" pitchFamily="49" charset="-122"/>
            </a:endParaRPr>
          </a:p>
          <a:p>
            <a:pPr indent="304800" eaLnBrk="0" hangingPunct="0"/>
            <a:r>
              <a:rPr lang="zh-CN" altLang="en-US" sz="1800" dirty="0">
                <a:latin typeface="Arial" panose="020B0604020202020204" pitchFamily="34" charset="0"/>
                <a:ea typeface="黑体" panose="02010609060101010101" pitchFamily="49" charset="-122"/>
              </a:rPr>
              <a:t>联系电话：</a:t>
            </a:r>
            <a:r>
              <a:rPr lang="en-US" altLang="zh-CN" sz="1800">
                <a:latin typeface="Arial" panose="020B0604020202020204" pitchFamily="34" charset="0"/>
                <a:ea typeface="黑体" panose="02010609060101010101" pitchFamily="49" charset="-122"/>
              </a:rPr>
              <a:t>13937386034</a:t>
            </a:r>
            <a:endParaRPr lang="en-US" altLang="zh-CN" sz="1800">
              <a:latin typeface="Arial" panose="020B0604020202020204" pitchFamily="34" charset="0"/>
              <a:ea typeface="黑体" panose="02010609060101010101" pitchFamily="49" charset="-122"/>
            </a:endParaRPr>
          </a:p>
          <a:p>
            <a:pPr indent="304800" eaLnBrk="0" hangingPunct="0"/>
            <a:r>
              <a:rPr lang="zh-CN" altLang="en-US" sz="1800" dirty="0">
                <a:latin typeface="Arial" panose="020B0604020202020204" pitchFamily="34" charset="0"/>
                <a:ea typeface="黑体" panose="02010609060101010101" pitchFamily="49" charset="-122"/>
              </a:rPr>
              <a:t>电子邮箱：</a:t>
            </a:r>
            <a:r>
              <a:rPr lang="en-US" altLang="zh-CN" sz="1800">
                <a:latin typeface="Arial" panose="020B0604020202020204" pitchFamily="34" charset="0"/>
                <a:ea typeface="黑体" panose="02010609060101010101" pitchFamily="49" charset="-122"/>
              </a:rPr>
              <a:t>2575197597@qq.com</a:t>
            </a:r>
            <a:endParaRPr lang="zh-CN" altLang="en-US" sz="1800" dirty="0">
              <a:latin typeface="Arial" panose="020B0604020202020204" pitchFamily="34" charset="0"/>
              <a:ea typeface="黑体" panose="02010609060101010101" pitchFamily="49" charset="-122"/>
            </a:endParaRPr>
          </a:p>
        </p:txBody>
      </p:sp>
      <p:sp>
        <p:nvSpPr>
          <p:cNvPr id="23556" name="矩形 19460"/>
          <p:cNvSpPr/>
          <p:nvPr/>
        </p:nvSpPr>
        <p:spPr>
          <a:xfrm>
            <a:off x="3594100" y="668338"/>
            <a:ext cx="2619375" cy="460375"/>
          </a:xfrm>
          <a:prstGeom prst="rect">
            <a:avLst/>
          </a:prstGeom>
          <a:solidFill>
            <a:srgbClr val="D0ECEA"/>
          </a:solidFill>
          <a:ln w="9525">
            <a:noFill/>
          </a:ln>
        </p:spPr>
        <p:txBody>
          <a:bodyPr wrap="square" anchor="t">
            <a:spAutoFit/>
          </a:bodyPr>
          <a:p>
            <a:pPr algn="ctr" eaLnBrk="0" hangingPunct="0">
              <a:lnSpc>
                <a:spcPct val="120000"/>
              </a:lnSpc>
            </a:pPr>
            <a:r>
              <a:rPr lang="zh-CN" altLang="en-US" sz="2000" dirty="0">
                <a:latin typeface="黑体" panose="02010609060101010101" pitchFamily="49" charset="-122"/>
                <a:ea typeface="黑体" panose="02010609060101010101" pitchFamily="49" charset="-122"/>
              </a:rPr>
              <a:t>合作意向 承诺 请求</a:t>
            </a:r>
            <a:endParaRPr lang="zh-CN" altLang="en-US" sz="2000" dirty="0">
              <a:latin typeface="黑体" panose="02010609060101010101" pitchFamily="49" charset="-122"/>
              <a:ea typeface="黑体" panose="02010609060101010101" pitchFamily="49" charset="-122"/>
            </a:endParaRPr>
          </a:p>
        </p:txBody>
      </p:sp>
      <p:pic>
        <p:nvPicPr>
          <p:cNvPr id="23557" name="图片 19461"/>
          <p:cNvPicPr>
            <a:picLocks noChangeAspect="1"/>
          </p:cNvPicPr>
          <p:nvPr/>
        </p:nvPicPr>
        <p:blipFill>
          <a:blip r:embed="rId1"/>
          <a:stretch>
            <a:fillRect/>
          </a:stretch>
        </p:blipFill>
        <p:spPr>
          <a:xfrm>
            <a:off x="3155950" y="5372100"/>
            <a:ext cx="2857500" cy="873125"/>
          </a:xfrm>
          <a:prstGeom prst="rect">
            <a:avLst/>
          </a:prstGeom>
          <a:noFill/>
          <a:ln w="9525">
            <a:noFill/>
          </a:ln>
        </p:spPr>
      </p:pic>
      <p:sp>
        <p:nvSpPr>
          <p:cNvPr id="23558"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圆角矩形 5121"/>
          <p:cNvSpPr/>
          <p:nvPr/>
        </p:nvSpPr>
        <p:spPr>
          <a:xfrm>
            <a:off x="2162175" y="4176713"/>
            <a:ext cx="4756150" cy="504825"/>
          </a:xfrm>
          <a:prstGeom prst="roundRect">
            <a:avLst>
              <a:gd name="adj" fmla="val 16667"/>
            </a:avLst>
          </a:prstGeom>
          <a:gradFill rotWithShape="0">
            <a:gsLst>
              <a:gs pos="0">
                <a:srgbClr val="2F7517"/>
              </a:gs>
              <a:gs pos="50000">
                <a:srgbClr val="66FF33"/>
              </a:gs>
              <a:gs pos="100000">
                <a:srgbClr val="2F7517"/>
              </a:gs>
            </a:gsLst>
            <a:lin ang="5400000" scaled="1"/>
            <a:tileRect/>
          </a:gradFill>
          <a:ln w="12700" cap="flat" cmpd="sng">
            <a:solidFill>
              <a:schemeClr val="bg1"/>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grpSp>
        <p:nvGrpSpPr>
          <p:cNvPr id="6146" name="组合 5122"/>
          <p:cNvGrpSpPr/>
          <p:nvPr/>
        </p:nvGrpSpPr>
        <p:grpSpPr>
          <a:xfrm>
            <a:off x="2146300" y="1520825"/>
            <a:ext cx="4733925" cy="577850"/>
            <a:chOff x="0" y="0"/>
            <a:chExt cx="2982" cy="386"/>
          </a:xfrm>
        </p:grpSpPr>
        <p:grpSp>
          <p:nvGrpSpPr>
            <p:cNvPr id="6147" name="组合 5123"/>
            <p:cNvGrpSpPr/>
            <p:nvPr/>
          </p:nvGrpSpPr>
          <p:grpSpPr>
            <a:xfrm>
              <a:off x="0" y="0"/>
              <a:ext cx="2982" cy="386"/>
              <a:chOff x="0" y="0"/>
              <a:chExt cx="2982" cy="386"/>
            </a:xfrm>
          </p:grpSpPr>
          <p:sp>
            <p:nvSpPr>
              <p:cNvPr id="6148" name="圆角矩形 5124"/>
              <p:cNvSpPr/>
              <p:nvPr/>
            </p:nvSpPr>
            <p:spPr>
              <a:xfrm>
                <a:off x="0" y="0"/>
                <a:ext cx="2982" cy="386"/>
              </a:xfrm>
              <a:prstGeom prst="roundRect">
                <a:avLst>
                  <a:gd name="adj" fmla="val 16667"/>
                </a:avLst>
              </a:prstGeom>
              <a:gradFill rotWithShape="1">
                <a:gsLst>
                  <a:gs pos="0">
                    <a:schemeClr val="accent2"/>
                  </a:gs>
                  <a:gs pos="50000">
                    <a:srgbClr val="D4D4E9"/>
                  </a:gs>
                  <a:gs pos="100000">
                    <a:schemeClr val="accent2"/>
                  </a:gs>
                </a:gsLst>
                <a:lin ang="5400000" scaled="1"/>
                <a:tileRect/>
              </a:gradFill>
              <a:ln w="12700" cap="flat" cmpd="sng">
                <a:solidFill>
                  <a:schemeClr val="bg1"/>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49" name="菱形 5125"/>
              <p:cNvSpPr/>
              <p:nvPr/>
            </p:nvSpPr>
            <p:spPr>
              <a:xfrm>
                <a:off x="29" y="19"/>
                <a:ext cx="478" cy="367"/>
              </a:xfrm>
              <a:prstGeom prst="diamond">
                <a:avLst/>
              </a:prstGeom>
              <a:solidFill>
                <a:schemeClr val="accent2"/>
              </a:solidFill>
              <a:ln w="25400" cap="flat" cmpd="sng">
                <a:solidFill>
                  <a:schemeClr val="bg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grpSp>
        <p:sp>
          <p:nvSpPr>
            <p:cNvPr id="6150" name="文本框 5126"/>
            <p:cNvSpPr txBox="1"/>
            <p:nvPr/>
          </p:nvSpPr>
          <p:spPr>
            <a:xfrm>
              <a:off x="304" y="47"/>
              <a:ext cx="2664" cy="300"/>
            </a:xfrm>
            <a:prstGeom prst="rect">
              <a:avLst/>
            </a:prstGeom>
            <a:noFill/>
            <a:ln w="9525">
              <a:noFill/>
            </a:ln>
          </p:spPr>
          <p:txBody>
            <a:bodyPr lIns="80156" tIns="40078" rIns="80156" bIns="40078" anchor="t">
              <a:spAutoFit/>
            </a:bodyPr>
            <a:p>
              <a:pPr marL="457200" indent="-457200" algn="ctr" defTabSz="802005" eaLnBrk="0" hangingPunct="0"/>
              <a:r>
                <a:rPr lang="zh-CN" altLang="en-US" sz="2400" dirty="0">
                  <a:solidFill>
                    <a:srgbClr val="000000"/>
                  </a:solidFill>
                  <a:latin typeface="宋体" panose="02010600030101010101" pitchFamily="2" charset="-122"/>
                  <a:ea typeface="宋体" panose="02010600030101010101" pitchFamily="2" charset="-122"/>
                </a:rPr>
                <a:t>概要</a:t>
              </a:r>
              <a:endParaRPr lang="zh-CN" altLang="en-US" sz="2400" dirty="0">
                <a:solidFill>
                  <a:srgbClr val="000000"/>
                </a:solidFill>
                <a:latin typeface="宋体" panose="02010600030101010101" pitchFamily="2" charset="-122"/>
                <a:ea typeface="Times New Roman" panose="02020603050405020304" pitchFamily="18" charset="0"/>
              </a:endParaRPr>
            </a:p>
          </p:txBody>
        </p:sp>
        <p:sp>
          <p:nvSpPr>
            <p:cNvPr id="6151" name="文本框 5127"/>
            <p:cNvSpPr txBox="1"/>
            <p:nvPr/>
          </p:nvSpPr>
          <p:spPr>
            <a:xfrm>
              <a:off x="114" y="60"/>
              <a:ext cx="292" cy="300"/>
            </a:xfrm>
            <a:prstGeom prst="rect">
              <a:avLst/>
            </a:prstGeom>
            <a:noFill/>
            <a:ln w="9525">
              <a:noFill/>
            </a:ln>
          </p:spPr>
          <p:txBody>
            <a:bodyPr lIns="80156" tIns="40078" rIns="80156" bIns="40078" anchor="t">
              <a:spAutoFit/>
            </a:bodyPr>
            <a:p>
              <a:pPr algn="ctr" defTabSz="802005" eaLnBrk="0" hangingPunct="0"/>
              <a:r>
                <a:rPr lang="zh-CN" altLang="en-US" sz="2400" b="0">
                  <a:solidFill>
                    <a:schemeClr val="bg1"/>
                  </a:solidFill>
                  <a:latin typeface="Arial Black" panose="020B0A04020102020204" charset="0"/>
                  <a:ea typeface="黑体" panose="02010609060101010101" pitchFamily="49" charset="-122"/>
                </a:rPr>
                <a:t>一</a:t>
              </a:r>
              <a:endParaRPr lang="zh-CN" altLang="en-US" sz="2400" b="0">
                <a:solidFill>
                  <a:schemeClr val="bg1"/>
                </a:solidFill>
                <a:latin typeface="Arial Black" panose="020B0A04020102020204" charset="0"/>
                <a:ea typeface="黑体" panose="02010609060101010101" pitchFamily="49" charset="-122"/>
              </a:endParaRPr>
            </a:p>
          </p:txBody>
        </p:sp>
      </p:grpSp>
      <p:grpSp>
        <p:nvGrpSpPr>
          <p:cNvPr id="6152" name="组合 5128"/>
          <p:cNvGrpSpPr/>
          <p:nvPr/>
        </p:nvGrpSpPr>
        <p:grpSpPr>
          <a:xfrm>
            <a:off x="2108200" y="2251075"/>
            <a:ext cx="4733925" cy="584200"/>
            <a:chOff x="0" y="0"/>
            <a:chExt cx="2982" cy="386"/>
          </a:xfrm>
        </p:grpSpPr>
        <p:sp>
          <p:nvSpPr>
            <p:cNvPr id="6153" name="圆角矩形 5129"/>
            <p:cNvSpPr/>
            <p:nvPr/>
          </p:nvSpPr>
          <p:spPr>
            <a:xfrm>
              <a:off x="0" y="0"/>
              <a:ext cx="2982" cy="386"/>
            </a:xfrm>
            <a:prstGeom prst="roundRect">
              <a:avLst>
                <a:gd name="adj" fmla="val 16667"/>
              </a:avLst>
            </a:prstGeom>
            <a:gradFill rotWithShape="1">
              <a:gsLst>
                <a:gs pos="0">
                  <a:srgbClr val="0099FF"/>
                </a:gs>
                <a:gs pos="50000">
                  <a:srgbClr val="C9E9FF"/>
                </a:gs>
                <a:gs pos="100000">
                  <a:srgbClr val="0099FF"/>
                </a:gs>
              </a:gsLst>
              <a:lin ang="5400000" scaled="1"/>
              <a:tileRect/>
            </a:gradFill>
            <a:ln w="12700" cap="flat" cmpd="sng">
              <a:solidFill>
                <a:schemeClr val="bg1"/>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54" name="菱形 5130"/>
            <p:cNvSpPr/>
            <p:nvPr/>
          </p:nvSpPr>
          <p:spPr>
            <a:xfrm>
              <a:off x="27" y="2"/>
              <a:ext cx="478" cy="367"/>
            </a:xfrm>
            <a:prstGeom prst="diamond">
              <a:avLst/>
            </a:prstGeom>
            <a:solidFill>
              <a:schemeClr val="accent2"/>
            </a:solidFill>
            <a:ln w="25400" cap="flat" cmpd="sng">
              <a:solidFill>
                <a:schemeClr val="bg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55" name="文本框 5131"/>
            <p:cNvSpPr txBox="1"/>
            <p:nvPr/>
          </p:nvSpPr>
          <p:spPr>
            <a:xfrm>
              <a:off x="283" y="0"/>
              <a:ext cx="2664" cy="297"/>
            </a:xfrm>
            <a:prstGeom prst="rect">
              <a:avLst/>
            </a:prstGeom>
            <a:noFill/>
            <a:ln w="9525">
              <a:noFill/>
            </a:ln>
          </p:spPr>
          <p:txBody>
            <a:bodyPr lIns="80156" tIns="40078" rIns="80156" bIns="40078" anchor="t">
              <a:spAutoFit/>
            </a:bodyPr>
            <a:p>
              <a:pPr marL="457200" indent="-457200" algn="ctr" defTabSz="802005" eaLnBrk="0" hangingPunct="0"/>
              <a:r>
                <a:rPr lang="zh-CN" altLang="en-US" sz="2400" dirty="0">
                  <a:solidFill>
                    <a:srgbClr val="000000"/>
                  </a:solidFill>
                  <a:latin typeface="宋体" panose="02010600030101010101" pitchFamily="2" charset="-122"/>
                  <a:ea typeface="宋体" panose="02010600030101010101" pitchFamily="2" charset="-122"/>
                </a:rPr>
                <a:t>专利信息</a:t>
              </a:r>
              <a:endParaRPr lang="zh-CN" altLang="en-US" sz="2400" dirty="0">
                <a:solidFill>
                  <a:srgbClr val="000000"/>
                </a:solidFill>
                <a:latin typeface="宋体" panose="02010600030101010101" pitchFamily="2" charset="-122"/>
                <a:ea typeface="Times New Roman" panose="02020603050405020304" pitchFamily="18" charset="0"/>
              </a:endParaRPr>
            </a:p>
          </p:txBody>
        </p:sp>
      </p:grpSp>
      <p:sp>
        <p:nvSpPr>
          <p:cNvPr id="6156" name="文本框 5132"/>
          <p:cNvSpPr txBox="1"/>
          <p:nvPr/>
        </p:nvSpPr>
        <p:spPr>
          <a:xfrm>
            <a:off x="2281238" y="2319338"/>
            <a:ext cx="463550" cy="447675"/>
          </a:xfrm>
          <a:prstGeom prst="rect">
            <a:avLst/>
          </a:prstGeom>
          <a:noFill/>
          <a:ln w="9525">
            <a:noFill/>
          </a:ln>
        </p:spPr>
        <p:txBody>
          <a:bodyPr lIns="80156" tIns="40078" rIns="80156" bIns="40078" anchor="t">
            <a:spAutoFit/>
          </a:bodyPr>
          <a:p>
            <a:pPr algn="ctr" defTabSz="802005" eaLnBrk="0" hangingPunct="0"/>
            <a:r>
              <a:rPr lang="zh-CN" altLang="en-US" sz="2400" b="0">
                <a:solidFill>
                  <a:schemeClr val="bg1"/>
                </a:solidFill>
                <a:latin typeface="Arial Black" panose="020B0A04020102020204" charset="0"/>
                <a:ea typeface="黑体" panose="02010609060101010101" pitchFamily="49" charset="-122"/>
              </a:rPr>
              <a:t>二</a:t>
            </a:r>
            <a:endParaRPr lang="zh-CN" altLang="en-US" sz="2400" b="0">
              <a:solidFill>
                <a:schemeClr val="bg1"/>
              </a:solidFill>
              <a:latin typeface="Arial Black" panose="020B0A04020102020204" charset="0"/>
              <a:ea typeface="黑体" panose="02010609060101010101" pitchFamily="49" charset="-122"/>
            </a:endParaRPr>
          </a:p>
        </p:txBody>
      </p:sp>
      <p:sp>
        <p:nvSpPr>
          <p:cNvPr id="6157" name="圆角矩形 5133"/>
          <p:cNvSpPr/>
          <p:nvPr/>
        </p:nvSpPr>
        <p:spPr>
          <a:xfrm>
            <a:off x="2146300" y="2954338"/>
            <a:ext cx="4711700" cy="446087"/>
          </a:xfrm>
          <a:prstGeom prst="roundRect">
            <a:avLst>
              <a:gd name="adj" fmla="val 16667"/>
            </a:avLst>
          </a:prstGeom>
          <a:gradFill rotWithShape="1">
            <a:gsLst>
              <a:gs pos="0">
                <a:srgbClr val="FFCC00"/>
              </a:gs>
              <a:gs pos="50000">
                <a:srgbClr val="FFF4C9"/>
              </a:gs>
              <a:gs pos="100000">
                <a:srgbClr val="FFCC00"/>
              </a:gs>
            </a:gsLst>
            <a:lin ang="5400000" scaled="1"/>
            <a:tileRect/>
          </a:gradFill>
          <a:ln w="12700" cap="flat" cmpd="sng">
            <a:solidFill>
              <a:schemeClr val="bg1"/>
            </a:solidFill>
            <a:prstDash val="solid"/>
            <a:round/>
            <a:headEnd type="none" w="med" len="med"/>
            <a:tailEnd type="none" w="med" len="med"/>
          </a:ln>
        </p:spPr>
        <p:txBody>
          <a:bodyPr wrap="none" lIns="90170" tIns="46990" rIns="90170" bIns="46990" anchor="ctr"/>
          <a:p>
            <a:pPr algn="ctr" eaLnBrk="0" hangingPunct="0"/>
            <a:endParaRPr lang="en-US" altLang="zh-CN">
              <a:solidFill>
                <a:srgbClr val="000000"/>
              </a:solidFill>
              <a:latin typeface="宋体" panose="02010600030101010101" pitchFamily="2" charset="-122"/>
              <a:ea typeface="宋体" panose="02010600030101010101" pitchFamily="2" charset="-122"/>
            </a:endParaRPr>
          </a:p>
          <a:p>
            <a:pPr algn="ctr" eaLnBrk="0" hangingPunct="0"/>
            <a:endParaRPr lang="en-US" altLang="zh-CN">
              <a:latin typeface="Arial" panose="020B0604020202020204" pitchFamily="34" charset="0"/>
              <a:ea typeface="华文细黑" panose="02010600040101010101" pitchFamily="2" charset="-122"/>
            </a:endParaRPr>
          </a:p>
        </p:txBody>
      </p:sp>
      <p:sp>
        <p:nvSpPr>
          <p:cNvPr id="6158" name="圆角矩形 5134"/>
          <p:cNvSpPr/>
          <p:nvPr/>
        </p:nvSpPr>
        <p:spPr>
          <a:xfrm>
            <a:off x="2162175" y="828675"/>
            <a:ext cx="4733925" cy="612775"/>
          </a:xfrm>
          <a:prstGeom prst="roundRect">
            <a:avLst>
              <a:gd name="adj" fmla="val 16667"/>
            </a:avLst>
          </a:prstGeom>
          <a:gradFill rotWithShape="1">
            <a:gsLst>
              <a:gs pos="0">
                <a:srgbClr val="3366FF"/>
              </a:gs>
              <a:gs pos="50000">
                <a:srgbClr val="D4DFFF"/>
              </a:gs>
              <a:gs pos="100000">
                <a:srgbClr val="3366FF"/>
              </a:gs>
            </a:gsLst>
            <a:lin ang="5400000" scaled="1"/>
            <a:tileRect/>
          </a:gradFill>
          <a:ln w="12700" cap="flat" cmpd="sng">
            <a:solidFill>
              <a:schemeClr val="bg1"/>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59" name="文本框 5135"/>
          <p:cNvSpPr txBox="1"/>
          <p:nvPr/>
        </p:nvSpPr>
        <p:spPr>
          <a:xfrm>
            <a:off x="2376488" y="881063"/>
            <a:ext cx="4344987" cy="444500"/>
          </a:xfrm>
          <a:prstGeom prst="rect">
            <a:avLst/>
          </a:prstGeom>
          <a:noFill/>
          <a:ln w="9525">
            <a:noFill/>
          </a:ln>
        </p:spPr>
        <p:txBody>
          <a:bodyPr lIns="80156" tIns="40078" rIns="80156" bIns="40078" anchor="t">
            <a:spAutoFit/>
          </a:bodyPr>
          <a:p>
            <a:pPr marL="457200" indent="-457200" algn="ctr" defTabSz="802005" eaLnBrk="0" hangingPunct="0"/>
            <a:r>
              <a:rPr lang="zh-CN" altLang="en-US" sz="2400">
                <a:solidFill>
                  <a:srgbClr val="000000"/>
                </a:solidFill>
                <a:latin typeface="宋体" panose="02010600030101010101" pitchFamily="2" charset="-122"/>
                <a:ea typeface="宋体" panose="02010600030101010101" pitchFamily="2" charset="-122"/>
              </a:rPr>
              <a:t>主要内容</a:t>
            </a:r>
            <a:endParaRPr lang="zh-CN" altLang="en-US" sz="2400">
              <a:solidFill>
                <a:srgbClr val="000000"/>
              </a:solidFill>
              <a:latin typeface="宋体" panose="02010600030101010101" pitchFamily="2" charset="-122"/>
              <a:ea typeface="Times New Roman" panose="02020603050405020304" pitchFamily="18" charset="0"/>
            </a:endParaRPr>
          </a:p>
        </p:txBody>
      </p:sp>
      <p:sp>
        <p:nvSpPr>
          <p:cNvPr id="6160" name="文本框 5136"/>
          <p:cNvSpPr txBox="1"/>
          <p:nvPr/>
        </p:nvSpPr>
        <p:spPr>
          <a:xfrm>
            <a:off x="2481263" y="773113"/>
            <a:ext cx="158750" cy="628650"/>
          </a:xfrm>
          <a:prstGeom prst="rect">
            <a:avLst/>
          </a:prstGeom>
          <a:noFill/>
          <a:ln w="9525">
            <a:noFill/>
          </a:ln>
        </p:spPr>
        <p:txBody>
          <a:bodyPr wrap="none" lIns="80156" tIns="40078" rIns="80156" bIns="40078" anchor="t">
            <a:spAutoFit/>
          </a:bodyPr>
          <a:p>
            <a:pPr algn="ctr" defTabSz="802005" eaLnBrk="0" hangingPunct="0"/>
            <a:endParaRPr lang="zh-CN" altLang="en-US" sz="3600" b="0" dirty="0">
              <a:solidFill>
                <a:schemeClr val="bg1"/>
              </a:solidFill>
              <a:latin typeface="Arial Black" panose="020B0A04020102020204" charset="0"/>
              <a:ea typeface="黑体" panose="02010609060101010101" pitchFamily="49" charset="-122"/>
            </a:endParaRPr>
          </a:p>
        </p:txBody>
      </p:sp>
      <p:grpSp>
        <p:nvGrpSpPr>
          <p:cNvPr id="6161" name="组合 5137"/>
          <p:cNvGrpSpPr/>
          <p:nvPr/>
        </p:nvGrpSpPr>
        <p:grpSpPr>
          <a:xfrm>
            <a:off x="2108200" y="2878138"/>
            <a:ext cx="4881563" cy="522287"/>
            <a:chOff x="0" y="0"/>
            <a:chExt cx="3150" cy="367"/>
          </a:xfrm>
        </p:grpSpPr>
        <p:sp>
          <p:nvSpPr>
            <p:cNvPr id="6162" name="文本框 5138"/>
            <p:cNvSpPr txBox="1"/>
            <p:nvPr/>
          </p:nvSpPr>
          <p:spPr>
            <a:xfrm>
              <a:off x="279" y="0"/>
              <a:ext cx="2871" cy="316"/>
            </a:xfrm>
            <a:prstGeom prst="rect">
              <a:avLst/>
            </a:prstGeom>
            <a:noFill/>
            <a:ln w="9525">
              <a:noFill/>
            </a:ln>
          </p:spPr>
          <p:txBody>
            <a:bodyPr lIns="80156" tIns="40078" rIns="80156" bIns="40078" anchor="t">
              <a:spAutoFit/>
            </a:bodyPr>
            <a:p>
              <a:pPr algn="ctr" defTabSz="802005" eaLnBrk="0" hangingPunct="0"/>
              <a:r>
                <a:rPr lang="zh-CN" altLang="en-US" sz="2400" dirty="0">
                  <a:solidFill>
                    <a:srgbClr val="000000"/>
                  </a:solidFill>
                  <a:latin typeface="Times New Roman" panose="02020603050405020304" pitchFamily="18" charset="0"/>
                  <a:ea typeface="宋体" panose="02010600030101010101" pitchFamily="2" charset="-122"/>
                </a:rPr>
                <a:t>图例说明</a:t>
              </a:r>
              <a:endParaRPr lang="zh-CN" altLang="en-US" sz="2400" dirty="0">
                <a:solidFill>
                  <a:srgbClr val="000000"/>
                </a:solidFill>
                <a:latin typeface="Times New Roman" panose="02020603050405020304" pitchFamily="18" charset="0"/>
                <a:ea typeface="Times New Roman" panose="02020603050405020304" pitchFamily="18" charset="0"/>
              </a:endParaRPr>
            </a:p>
          </p:txBody>
        </p:sp>
        <p:sp>
          <p:nvSpPr>
            <p:cNvPr id="6163" name="菱形 5139"/>
            <p:cNvSpPr/>
            <p:nvPr/>
          </p:nvSpPr>
          <p:spPr>
            <a:xfrm>
              <a:off x="0" y="0"/>
              <a:ext cx="478" cy="367"/>
            </a:xfrm>
            <a:prstGeom prst="diamond">
              <a:avLst/>
            </a:prstGeom>
            <a:solidFill>
              <a:schemeClr val="accent2"/>
            </a:solidFill>
            <a:ln w="25400" cap="flat" cmpd="sng">
              <a:solidFill>
                <a:schemeClr val="bg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64" name="文本框 5140"/>
            <p:cNvSpPr txBox="1"/>
            <p:nvPr/>
          </p:nvSpPr>
          <p:spPr>
            <a:xfrm>
              <a:off x="85" y="48"/>
              <a:ext cx="292" cy="316"/>
            </a:xfrm>
            <a:prstGeom prst="rect">
              <a:avLst/>
            </a:prstGeom>
            <a:noFill/>
            <a:ln w="9525">
              <a:noFill/>
            </a:ln>
          </p:spPr>
          <p:txBody>
            <a:bodyPr lIns="80156" tIns="40078" rIns="80156" bIns="40078" anchor="t">
              <a:spAutoFit/>
            </a:bodyPr>
            <a:p>
              <a:pPr algn="ctr" defTabSz="802005" eaLnBrk="0" hangingPunct="0"/>
              <a:r>
                <a:rPr lang="zh-CN" altLang="en-US" sz="2400" b="0">
                  <a:solidFill>
                    <a:schemeClr val="bg1"/>
                  </a:solidFill>
                  <a:latin typeface="Arial Black" panose="020B0A04020102020204" charset="0"/>
                  <a:ea typeface="黑体" panose="02010609060101010101" pitchFamily="49" charset="-122"/>
                </a:rPr>
                <a:t>三</a:t>
              </a:r>
              <a:endParaRPr lang="zh-CN" altLang="en-US" sz="2400" b="0">
                <a:solidFill>
                  <a:schemeClr val="bg1"/>
                </a:solidFill>
                <a:latin typeface="Arial Black" panose="020B0A04020102020204" charset="0"/>
                <a:ea typeface="黑体" panose="02010609060101010101" pitchFamily="49" charset="-122"/>
              </a:endParaRPr>
            </a:p>
          </p:txBody>
        </p:sp>
      </p:grpSp>
      <p:grpSp>
        <p:nvGrpSpPr>
          <p:cNvPr id="6165" name="组合 5141"/>
          <p:cNvGrpSpPr/>
          <p:nvPr/>
        </p:nvGrpSpPr>
        <p:grpSpPr>
          <a:xfrm>
            <a:off x="2206625" y="4176713"/>
            <a:ext cx="4711700" cy="504825"/>
            <a:chOff x="0" y="0"/>
            <a:chExt cx="2965" cy="367"/>
          </a:xfrm>
        </p:grpSpPr>
        <p:sp>
          <p:nvSpPr>
            <p:cNvPr id="6166" name="菱形 5142"/>
            <p:cNvSpPr/>
            <p:nvPr/>
          </p:nvSpPr>
          <p:spPr>
            <a:xfrm>
              <a:off x="0" y="0"/>
              <a:ext cx="478" cy="367"/>
            </a:xfrm>
            <a:prstGeom prst="diamond">
              <a:avLst/>
            </a:prstGeom>
            <a:solidFill>
              <a:schemeClr val="accent2"/>
            </a:solidFill>
            <a:ln w="25400" cap="flat" cmpd="sng">
              <a:solidFill>
                <a:schemeClr val="bg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67" name="文本框 5143"/>
            <p:cNvSpPr txBox="1"/>
            <p:nvPr/>
          </p:nvSpPr>
          <p:spPr>
            <a:xfrm>
              <a:off x="301" y="35"/>
              <a:ext cx="2664" cy="326"/>
            </a:xfrm>
            <a:prstGeom prst="rect">
              <a:avLst/>
            </a:prstGeom>
            <a:noFill/>
            <a:ln w="9525">
              <a:noFill/>
            </a:ln>
          </p:spPr>
          <p:txBody>
            <a:bodyPr lIns="80156" tIns="40078" rIns="80156" bIns="40078" anchor="t">
              <a:spAutoFit/>
            </a:bodyPr>
            <a:p>
              <a:pPr algn="ctr" defTabSz="802005" eaLnBrk="0" hangingPunct="0"/>
              <a:r>
                <a:rPr lang="zh-CN" altLang="en-US" sz="2400" dirty="0">
                  <a:solidFill>
                    <a:schemeClr val="folHlink"/>
                  </a:solidFill>
                  <a:latin typeface="黑体" panose="02010609060101010101" pitchFamily="49" charset="-122"/>
                  <a:ea typeface="黑体" panose="02010609060101010101" pitchFamily="49" charset="-122"/>
                </a:rPr>
                <a:t>合作意向 承诺 请求 </a:t>
              </a:r>
              <a:endParaRPr lang="zh-CN" altLang="en-US" sz="2400" dirty="0">
                <a:solidFill>
                  <a:schemeClr val="folHlink"/>
                </a:solidFill>
                <a:latin typeface="黑体" panose="02010609060101010101" pitchFamily="49" charset="-122"/>
                <a:ea typeface="黑体" panose="02010609060101010101" pitchFamily="49" charset="-122"/>
              </a:endParaRPr>
            </a:p>
          </p:txBody>
        </p:sp>
        <p:sp>
          <p:nvSpPr>
            <p:cNvPr id="6168" name="文本框 5144"/>
            <p:cNvSpPr txBox="1"/>
            <p:nvPr/>
          </p:nvSpPr>
          <p:spPr>
            <a:xfrm>
              <a:off x="102" y="30"/>
              <a:ext cx="292" cy="326"/>
            </a:xfrm>
            <a:prstGeom prst="rect">
              <a:avLst/>
            </a:prstGeom>
            <a:noFill/>
            <a:ln w="9525">
              <a:noFill/>
            </a:ln>
          </p:spPr>
          <p:txBody>
            <a:bodyPr lIns="80156" tIns="40078" rIns="80156" bIns="40078" anchor="t">
              <a:spAutoFit/>
            </a:bodyPr>
            <a:p>
              <a:pPr algn="ctr" defTabSz="802005" eaLnBrk="0" hangingPunct="0"/>
              <a:r>
                <a:rPr lang="zh-CN" altLang="en-US" sz="2400" b="0" dirty="0">
                  <a:solidFill>
                    <a:schemeClr val="bg1"/>
                  </a:solidFill>
                  <a:latin typeface="Arial Black" panose="020B0A04020102020204" charset="0"/>
                  <a:ea typeface="黑体" panose="02010609060101010101" pitchFamily="49" charset="-122"/>
                </a:rPr>
                <a:t>五</a:t>
              </a:r>
              <a:endParaRPr lang="zh-CN" altLang="en-US" sz="2400" b="0" dirty="0">
                <a:solidFill>
                  <a:schemeClr val="bg1"/>
                </a:solidFill>
                <a:latin typeface="Arial Black" panose="020B0A04020102020204" charset="0"/>
                <a:ea typeface="黑体" panose="02010609060101010101" pitchFamily="49" charset="-122"/>
              </a:endParaRPr>
            </a:p>
          </p:txBody>
        </p:sp>
      </p:grpSp>
      <p:sp>
        <p:nvSpPr>
          <p:cNvPr id="6169" name="圆角矩形 5145"/>
          <p:cNvSpPr/>
          <p:nvPr/>
        </p:nvSpPr>
        <p:spPr>
          <a:xfrm>
            <a:off x="2135188" y="3540125"/>
            <a:ext cx="4733925" cy="549275"/>
          </a:xfrm>
          <a:prstGeom prst="roundRect">
            <a:avLst>
              <a:gd name="adj" fmla="val 16667"/>
            </a:avLst>
          </a:prstGeom>
          <a:gradFill rotWithShape="1">
            <a:gsLst>
              <a:gs pos="0">
                <a:schemeClr val="hlink"/>
              </a:gs>
              <a:gs pos="50000">
                <a:srgbClr val="FFC9C9"/>
              </a:gs>
              <a:gs pos="100000">
                <a:schemeClr val="hlink"/>
              </a:gs>
            </a:gsLst>
            <a:lin ang="5400000" scaled="1"/>
            <a:tileRect/>
          </a:gradFill>
          <a:ln w="12700" cap="flat" cmpd="sng">
            <a:solidFill>
              <a:schemeClr val="bg1"/>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grpSp>
        <p:nvGrpSpPr>
          <p:cNvPr id="6170" name="组合 5146"/>
          <p:cNvGrpSpPr/>
          <p:nvPr/>
        </p:nvGrpSpPr>
        <p:grpSpPr>
          <a:xfrm>
            <a:off x="2162175" y="3540125"/>
            <a:ext cx="4689475" cy="549275"/>
            <a:chOff x="0" y="0"/>
            <a:chExt cx="2948" cy="367"/>
          </a:xfrm>
        </p:grpSpPr>
        <p:sp>
          <p:nvSpPr>
            <p:cNvPr id="6171" name="文本框 5147"/>
            <p:cNvSpPr txBox="1"/>
            <p:nvPr/>
          </p:nvSpPr>
          <p:spPr>
            <a:xfrm>
              <a:off x="284" y="17"/>
              <a:ext cx="2664" cy="300"/>
            </a:xfrm>
            <a:prstGeom prst="rect">
              <a:avLst/>
            </a:prstGeom>
            <a:noFill/>
            <a:ln w="9525">
              <a:noFill/>
            </a:ln>
          </p:spPr>
          <p:txBody>
            <a:bodyPr lIns="80156" tIns="40078" rIns="80156" bIns="40078" anchor="t">
              <a:spAutoFit/>
            </a:bodyPr>
            <a:p>
              <a:pPr algn="ctr" defTabSz="802005" eaLnBrk="0" hangingPunct="0"/>
              <a:r>
                <a:rPr lang="zh-CN" altLang="en-US" sz="2400" dirty="0">
                  <a:solidFill>
                    <a:srgbClr val="000000"/>
                  </a:solidFill>
                  <a:latin typeface="Times New Roman" panose="02020603050405020304" pitchFamily="18" charset="0"/>
                  <a:ea typeface="宋体" panose="02010600030101010101" pitchFamily="2" charset="-122"/>
                </a:rPr>
                <a:t>市场分析</a:t>
              </a:r>
              <a:endParaRPr lang="zh-CN" altLang="en-US" sz="2400" dirty="0">
                <a:solidFill>
                  <a:srgbClr val="000000"/>
                </a:solidFill>
                <a:latin typeface="Times New Roman" panose="02020603050405020304" pitchFamily="18" charset="0"/>
                <a:ea typeface="Times New Roman" panose="02020603050405020304" pitchFamily="18" charset="0"/>
              </a:endParaRPr>
            </a:p>
          </p:txBody>
        </p:sp>
        <p:sp>
          <p:nvSpPr>
            <p:cNvPr id="6172" name="菱形 5148"/>
            <p:cNvSpPr/>
            <p:nvPr/>
          </p:nvSpPr>
          <p:spPr>
            <a:xfrm>
              <a:off x="0" y="0"/>
              <a:ext cx="478" cy="367"/>
            </a:xfrm>
            <a:prstGeom prst="diamond">
              <a:avLst/>
            </a:prstGeom>
            <a:solidFill>
              <a:schemeClr val="accent2"/>
            </a:solidFill>
            <a:ln w="25400" cap="flat" cmpd="sng">
              <a:solidFill>
                <a:schemeClr val="bg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6173" name="文本框 5149"/>
            <p:cNvSpPr txBox="1"/>
            <p:nvPr/>
          </p:nvSpPr>
          <p:spPr>
            <a:xfrm>
              <a:off x="85" y="48"/>
              <a:ext cx="292" cy="300"/>
            </a:xfrm>
            <a:prstGeom prst="rect">
              <a:avLst/>
            </a:prstGeom>
            <a:noFill/>
            <a:ln w="9525">
              <a:noFill/>
            </a:ln>
          </p:spPr>
          <p:txBody>
            <a:bodyPr lIns="80156" tIns="40078" rIns="80156" bIns="40078" anchor="t">
              <a:spAutoFit/>
            </a:bodyPr>
            <a:p>
              <a:pPr algn="ctr" defTabSz="802005" eaLnBrk="0" hangingPunct="0"/>
              <a:r>
                <a:rPr lang="zh-CN" altLang="en-US" sz="2400" b="0" dirty="0">
                  <a:solidFill>
                    <a:schemeClr val="bg1"/>
                  </a:solidFill>
                  <a:latin typeface="Arial Black" panose="020B0A04020102020204" charset="0"/>
                  <a:ea typeface="黑体" panose="02010609060101010101" pitchFamily="49" charset="-122"/>
                </a:rPr>
                <a:t>四</a:t>
              </a:r>
              <a:endParaRPr lang="zh-CN" altLang="en-US" sz="2400" b="0" dirty="0">
                <a:solidFill>
                  <a:schemeClr val="bg1"/>
                </a:solidFill>
                <a:latin typeface="Arial Black" panose="020B0A04020102020204" charset="0"/>
                <a:ea typeface="黑体" panose="02010609060101010101" pitchFamily="49" charset="-122"/>
              </a:endParaRPr>
            </a:p>
          </p:txBody>
        </p:sp>
      </p:grpSp>
      <p:sp>
        <p:nvSpPr>
          <p:cNvPr id="6174"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矩形 6145"/>
          <p:cNvSpPr/>
          <p:nvPr/>
        </p:nvSpPr>
        <p:spPr>
          <a:xfrm>
            <a:off x="3414713" y="663575"/>
            <a:ext cx="1992312" cy="395288"/>
          </a:xfrm>
          <a:prstGeom prst="rect">
            <a:avLst/>
          </a:prstGeom>
          <a:noFill/>
          <a:ln w="9525">
            <a:noFill/>
          </a:ln>
        </p:spPr>
        <p:txBody>
          <a:bodyPr anchor="t">
            <a:spAutoFit/>
          </a:bodyPr>
          <a:p>
            <a:pPr algn="ctr" eaLnBrk="0" hangingPunct="0"/>
            <a:r>
              <a:rPr lang="zh-CN" altLang="en-US" sz="2000" dirty="0">
                <a:latin typeface="Arial" panose="020B0604020202020204" pitchFamily="34" charset="0"/>
                <a:ea typeface="华文细黑" panose="02010600040101010101" pitchFamily="2" charset="-122"/>
              </a:rPr>
              <a:t>一、概要</a:t>
            </a:r>
            <a:endParaRPr lang="zh-CN" altLang="en-US" sz="2000" dirty="0">
              <a:latin typeface="Arial" panose="020B0604020202020204" pitchFamily="34" charset="0"/>
              <a:ea typeface="华文细黑" panose="02010600040101010101" pitchFamily="2" charset="-122"/>
            </a:endParaRPr>
          </a:p>
        </p:txBody>
      </p:sp>
      <p:sp>
        <p:nvSpPr>
          <p:cNvPr id="7170" name="直接连接符 6146"/>
          <p:cNvSpPr/>
          <p:nvPr/>
        </p:nvSpPr>
        <p:spPr>
          <a:xfrm>
            <a:off x="2111375" y="4017963"/>
            <a:ext cx="0" cy="0"/>
          </a:xfrm>
          <a:prstGeom prst="line">
            <a:avLst/>
          </a:prstGeom>
          <a:ln w="9525" cap="flat" cmpd="sng">
            <a:solidFill>
              <a:schemeClr val="tx1"/>
            </a:solidFill>
            <a:prstDash val="solid"/>
            <a:round/>
            <a:headEnd type="none" w="med" len="med"/>
            <a:tailEnd type="none" w="med" len="med"/>
          </a:ln>
        </p:spPr>
      </p:sp>
      <p:sp>
        <p:nvSpPr>
          <p:cNvPr id="7171" name="文本框 6147"/>
          <p:cNvSpPr txBox="1"/>
          <p:nvPr/>
        </p:nvSpPr>
        <p:spPr>
          <a:xfrm>
            <a:off x="1268413" y="1581150"/>
            <a:ext cx="7140575" cy="4522788"/>
          </a:xfrm>
          <a:prstGeom prst="rect">
            <a:avLst/>
          </a:prstGeom>
          <a:noFill/>
          <a:ln w="9525">
            <a:noFill/>
          </a:ln>
        </p:spPr>
        <p:txBody>
          <a:bodyPr wrap="square" anchor="t">
            <a:spAutoFit/>
          </a:bodyPr>
          <a:p>
            <a:pPr eaLnBrk="0" hangingPunct="0"/>
            <a:r>
              <a:rPr lang="zh-CN" altLang="en-US" sz="1600" b="0" dirty="0">
                <a:latin typeface="微软雅黑" panose="020B0503020204020204" charset="-122"/>
                <a:ea typeface="微软雅黑" panose="020B0503020204020204" charset="-122"/>
                <a:sym typeface="宋体" panose="02010600030101010101" pitchFamily="2" charset="-122"/>
              </a:rPr>
              <a:t>各位领导，各位专家，各位同行朋友们大家好！</a:t>
            </a:r>
            <a:endParaRPr lang="zh-CN" altLang="en-US" sz="1600" b="0" dirty="0">
              <a:latin typeface="微软雅黑" panose="020B0503020204020204" charset="-122"/>
              <a:ea typeface="微软雅黑" panose="020B0503020204020204" charset="-122"/>
              <a:sym typeface="宋体" panose="02010600030101010101" pitchFamily="2" charset="-122"/>
            </a:endParaRPr>
          </a:p>
          <a:p>
            <a:pPr eaLnBrk="0" hangingPunct="0"/>
            <a:r>
              <a:rPr lang="zh-CN" altLang="en-US" sz="1600" b="0" dirty="0">
                <a:latin typeface="微软雅黑" panose="020B0503020204020204" charset="-122"/>
                <a:ea typeface="微软雅黑" panose="020B0503020204020204" charset="-122"/>
                <a:sym typeface="宋体" panose="02010600030101010101" pitchFamily="2" charset="-122"/>
              </a:rPr>
              <a:t>    非常荣幸大家给我这个机会，展示一项荣获中国发明协会颁发的</a:t>
            </a:r>
            <a:r>
              <a:rPr lang="en-US" altLang="zh-CN" sz="1600" b="0" dirty="0">
                <a:latin typeface="微软雅黑" panose="020B0503020204020204" charset="-122"/>
                <a:ea typeface="微软雅黑" panose="020B0503020204020204" charset="-122"/>
                <a:sym typeface="宋体" panose="02010600030101010101" pitchFamily="2" charset="-122"/>
              </a:rPr>
              <a:t>“</a:t>
            </a:r>
            <a:r>
              <a:rPr lang="zh-CN" altLang="en-US" sz="1600" b="0" dirty="0">
                <a:latin typeface="微软雅黑" panose="020B0503020204020204" charset="-122"/>
                <a:ea typeface="微软雅黑" panose="020B0503020204020204" charset="-122"/>
                <a:sym typeface="宋体" panose="02010600030101010101" pitchFamily="2" charset="-122"/>
              </a:rPr>
              <a:t>军民融合发展创新大赛金奖</a:t>
            </a:r>
            <a:r>
              <a:rPr lang="en-US" altLang="zh-CN" sz="1600" b="0" dirty="0">
                <a:latin typeface="微软雅黑" panose="020B0503020204020204" charset="-122"/>
                <a:ea typeface="微软雅黑" panose="020B0503020204020204" charset="-122"/>
                <a:sym typeface="宋体" panose="02010600030101010101" pitchFamily="2" charset="-122"/>
              </a:rPr>
              <a:t>“</a:t>
            </a:r>
            <a:r>
              <a:rPr lang="zh-CN" altLang="en-US" sz="1600" b="0" dirty="0">
                <a:latin typeface="微软雅黑" panose="020B0503020204020204" charset="-122"/>
                <a:ea typeface="宋体" panose="02010600030101010101" pitchFamily="2" charset="-122"/>
                <a:sym typeface="宋体" panose="02010600030101010101" pitchFamily="2" charset="-122"/>
              </a:rPr>
              <a:t>的发明专利</a:t>
            </a:r>
            <a:r>
              <a:rPr lang="en-US" altLang="zh-CN" sz="1600" b="0" dirty="0">
                <a:latin typeface="微软雅黑" panose="020B0503020204020204" charset="-122"/>
                <a:ea typeface="宋体" panose="02010600030101010101" pitchFamily="2" charset="-122"/>
                <a:sym typeface="宋体" panose="02010600030101010101" pitchFamily="2" charset="-122"/>
              </a:rPr>
              <a:t>”</a:t>
            </a:r>
            <a:r>
              <a:rPr lang="zh-CN" altLang="en-US" sz="1600" b="0" dirty="0">
                <a:latin typeface="微软雅黑" panose="020B0503020204020204" charset="-122"/>
                <a:ea typeface="微软雅黑" panose="020B0503020204020204" charset="-122"/>
                <a:sym typeface="宋体" panose="02010600030101010101" pitchFamily="2" charset="-122"/>
              </a:rPr>
              <a:t>一种涡管电机</a:t>
            </a:r>
            <a:r>
              <a:rPr lang="en-US" altLang="zh-CN" sz="1600" b="0" dirty="0">
                <a:latin typeface="微软雅黑" panose="020B0503020204020204" charset="-122"/>
                <a:ea typeface="微软雅黑" panose="020B0503020204020204" charset="-122"/>
                <a:sym typeface="宋体" panose="02010600030101010101" pitchFamily="2" charset="-122"/>
              </a:rPr>
              <a:t>”</a:t>
            </a:r>
            <a:r>
              <a:rPr lang="zh-CN" altLang="en-US" sz="1600" b="0" dirty="0">
                <a:latin typeface="微软雅黑" panose="020B0503020204020204" charset="-122"/>
                <a:ea typeface="宋体" panose="02010600030101010101" pitchFamily="2" charset="-122"/>
                <a:sym typeface="宋体" panose="02010600030101010101" pitchFamily="2" charset="-122"/>
              </a:rPr>
              <a:t>，及其产业链终端节点之一的舰船驱动项目，以寻求深入研发及成果转化合作，为企业民参军项目创新发展锦上添花，为高端制造产品占领市场雪中送炭，同时为政府引导协调下的非职务发明个人借台唱戏与大型企业不对称合作创新之路。</a:t>
            </a:r>
            <a:endParaRPr lang="zh-CN" altLang="en-US" sz="1600" b="0" dirty="0">
              <a:latin typeface="微软雅黑" panose="020B0503020204020204" charset="-122"/>
              <a:ea typeface="微软雅黑" panose="020B0503020204020204" charset="-122"/>
              <a:sym typeface="宋体" panose="02010600030101010101" pitchFamily="2" charset="-122"/>
            </a:endParaRPr>
          </a:p>
          <a:p>
            <a:pPr eaLnBrk="0" hangingPunct="0"/>
            <a:r>
              <a:rPr lang="zh-CN" altLang="en-US" sz="1600" b="0" dirty="0">
                <a:latin typeface="微软雅黑" panose="020B0503020204020204" charset="-122"/>
                <a:ea typeface="微软雅黑" panose="020B0503020204020204" charset="-122"/>
                <a:sym typeface="宋体" panose="02010600030101010101" pitchFamily="2" charset="-122"/>
              </a:rPr>
              <a:t>     涡管电机是以转子为驱动机构使高压流体与机械动能转换的机电一体发电及电驱动流体携带输出动能的泵类机械。其对应同规格的电机</a:t>
            </a:r>
            <a:r>
              <a:rPr lang="en-US" altLang="zh-CN" sz="1600" b="0" dirty="0">
                <a:latin typeface="微软雅黑" panose="020B0503020204020204" charset="-122"/>
                <a:ea typeface="微软雅黑" panose="020B0503020204020204" charset="-122"/>
                <a:sym typeface="宋体" panose="02010600030101010101" pitchFamily="2" charset="-122"/>
              </a:rPr>
              <a:t>+</a:t>
            </a:r>
            <a:r>
              <a:rPr lang="zh-CN" altLang="en-US" sz="1600" b="0" dirty="0">
                <a:latin typeface="微软雅黑" panose="020B0503020204020204" charset="-122"/>
                <a:ea typeface="微软雅黑" panose="020B0503020204020204" charset="-122"/>
                <a:sym typeface="宋体" panose="02010600030101010101" pitchFamily="2" charset="-122"/>
              </a:rPr>
              <a:t>水轮或泵的二元组合机械相比属于节能环保、高效低成本的新型机高端械装备。涡管电机可应用于远距离水油气等流体管道直线增压传输，可应用于经济建设国防民生等广泛领域；涡管电机在舰船高压泵推驱动具有普通电机和螺旋浆无可比拟的独特优势。并可用于水下电动机器人、潜航器，鱼雷等军事设施具有重要价值。</a:t>
            </a:r>
            <a:endParaRPr lang="zh-CN" altLang="en-US" sz="1600" b="0" dirty="0">
              <a:latin typeface="微软雅黑" panose="020B0503020204020204" charset="-122"/>
              <a:ea typeface="微软雅黑" panose="020B0503020204020204" charset="-122"/>
              <a:sym typeface="宋体" panose="02010600030101010101" pitchFamily="2" charset="-122"/>
            </a:endParaRPr>
          </a:p>
          <a:p>
            <a:pPr eaLnBrk="0" hangingPunct="0"/>
            <a:r>
              <a:rPr lang="zh-CN" altLang="en-US" sz="1600" b="0" dirty="0">
                <a:latin typeface="微软雅黑" panose="020B0503020204020204" charset="-122"/>
                <a:ea typeface="微软雅黑" panose="020B0503020204020204" charset="-122"/>
                <a:sym typeface="宋体" panose="02010600030101010101" pitchFamily="2" charset="-122"/>
              </a:rPr>
              <a:t>     涡管电机研发是一项处女工程，从基础试验到产业化应用，还有很多路要走， 政府引导协调是创新合作的根本保障，合作方尊重市场规律，自愿互利、公平诚信为基础，共商项目立项协议，共创有利合作环境。我愿作为专利技术负责人应邀参与严格遵守协约和各项法规，协商技术难点和重点，传输产品样机制作相关技术要点，使团队尽快掌握核心技术，升级开发新项目，为创新项目产业化铺路架桥。</a:t>
            </a:r>
            <a:endParaRPr lang="zh-CN" altLang="en-US" sz="1600" b="0" dirty="0">
              <a:latin typeface="微软雅黑" panose="020B0503020204020204" charset="-122"/>
              <a:ea typeface="微软雅黑" panose="020B0503020204020204" charset="-122"/>
              <a:sym typeface="宋体" panose="02010600030101010101" pitchFamily="2" charset="-122"/>
            </a:endParaRPr>
          </a:p>
        </p:txBody>
      </p:sp>
      <p:sp>
        <p:nvSpPr>
          <p:cNvPr id="7172"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7169"/>
          <p:cNvSpPr>
            <a:spLocks noGrp="1"/>
          </p:cNvSpPr>
          <p:nvPr>
            <p:ph type="title"/>
          </p:nvPr>
        </p:nvSpPr>
        <p:spPr>
          <a:xfrm>
            <a:off x="1085850" y="1844675"/>
            <a:ext cx="474663" cy="457200"/>
          </a:xfrm>
          <a:ln/>
        </p:spPr>
        <p:txBody>
          <a:bodyPr anchor="ctr"/>
          <a:p>
            <a:pPr algn="l" defTabSz="914400">
              <a:buNone/>
            </a:pPr>
            <a:r>
              <a:rPr lang="zh-CN" altLang="en-US" sz="2400" kern="1200" baseline="0" dirty="0">
                <a:latin typeface="+mj-lt"/>
                <a:ea typeface="+mj-ea"/>
                <a:cs typeface="+mj-cs"/>
              </a:rPr>
              <a:t>二、</a:t>
            </a:r>
            <a:br>
              <a:rPr lang="zh-CN" altLang="en-US" sz="2400" kern="1200" baseline="0" dirty="0">
                <a:latin typeface="+mj-lt"/>
                <a:ea typeface="+mj-ea"/>
                <a:cs typeface="+mj-cs"/>
              </a:rPr>
            </a:br>
            <a:r>
              <a:rPr lang="zh-CN" altLang="en-US" sz="2400" kern="1200" baseline="0" dirty="0">
                <a:latin typeface="+mj-lt"/>
                <a:ea typeface="+mj-ea"/>
                <a:cs typeface="+mj-cs"/>
              </a:rPr>
              <a:t>专</a:t>
            </a:r>
            <a:br>
              <a:rPr lang="zh-CN" altLang="en-US" sz="2400" kern="1200" baseline="0" dirty="0">
                <a:latin typeface="+mj-lt"/>
                <a:ea typeface="+mj-ea"/>
                <a:cs typeface="+mj-cs"/>
              </a:rPr>
            </a:br>
            <a:r>
              <a:rPr lang="zh-CN" altLang="en-US" sz="2400" kern="1200" baseline="0" dirty="0">
                <a:latin typeface="+mj-lt"/>
                <a:ea typeface="+mj-ea"/>
                <a:cs typeface="+mj-cs"/>
              </a:rPr>
              <a:t>利</a:t>
            </a:r>
            <a:br>
              <a:rPr lang="zh-CN" altLang="en-US" sz="2400" kern="1200" baseline="0" dirty="0">
                <a:latin typeface="+mj-lt"/>
                <a:ea typeface="+mj-ea"/>
                <a:cs typeface="+mj-cs"/>
              </a:rPr>
            </a:br>
            <a:r>
              <a:rPr lang="zh-CN" altLang="en-US" sz="2400" kern="1200" baseline="0" dirty="0">
                <a:latin typeface="+mj-lt"/>
                <a:ea typeface="+mj-ea"/>
                <a:cs typeface="+mj-cs"/>
              </a:rPr>
              <a:t>信</a:t>
            </a:r>
            <a:br>
              <a:rPr lang="zh-CN" altLang="en-US" sz="2400" kern="1200" baseline="0" dirty="0">
                <a:latin typeface="+mj-lt"/>
                <a:ea typeface="+mj-ea"/>
                <a:cs typeface="+mj-cs"/>
              </a:rPr>
            </a:br>
            <a:r>
              <a:rPr lang="zh-CN" altLang="en-US" sz="2400" kern="1200" baseline="0" dirty="0">
                <a:latin typeface="+mj-lt"/>
                <a:ea typeface="+mj-ea"/>
                <a:cs typeface="+mj-cs"/>
              </a:rPr>
              <a:t>息</a:t>
            </a:r>
            <a:endParaRPr lang="zh-CN" altLang="en-US" sz="2400" kern="1200" baseline="0" dirty="0">
              <a:latin typeface="+mj-lt"/>
              <a:ea typeface="+mj-ea"/>
              <a:cs typeface="+mj-cs"/>
            </a:endParaRPr>
          </a:p>
        </p:txBody>
      </p:sp>
      <p:sp>
        <p:nvSpPr>
          <p:cNvPr id="8194" name="文本占位符 7170"/>
          <p:cNvSpPr>
            <a:spLocks noGrp="1"/>
          </p:cNvSpPr>
          <p:nvPr>
            <p:ph type="body" idx="1"/>
          </p:nvPr>
        </p:nvSpPr>
        <p:spPr>
          <a:xfrm>
            <a:off x="2622550" y="717550"/>
            <a:ext cx="4464050" cy="6010275"/>
          </a:xfrm>
          <a:ln/>
        </p:spPr>
        <p:txBody>
          <a:bodyPr anchor="t"/>
          <a:p>
            <a:pPr marL="342900" indent="-342900" defTabSz="914400"/>
            <a:endParaRPr lang="zh-CN" altLang="en-US" sz="2800" kern="1200" baseline="0" dirty="0">
              <a:solidFill>
                <a:schemeClr val="tx1"/>
              </a:solidFill>
              <a:latin typeface="+mn-lt"/>
              <a:ea typeface="+mn-ea"/>
              <a:cs typeface="+mn-cs"/>
            </a:endParaRPr>
          </a:p>
        </p:txBody>
      </p:sp>
      <p:pic>
        <p:nvPicPr>
          <p:cNvPr id="8195" name="图片 7171"/>
          <p:cNvPicPr>
            <a:picLocks noChangeAspect="1"/>
          </p:cNvPicPr>
          <p:nvPr/>
        </p:nvPicPr>
        <p:blipFill>
          <a:blip r:embed="rId1"/>
          <a:stretch>
            <a:fillRect/>
          </a:stretch>
        </p:blipFill>
        <p:spPr>
          <a:xfrm>
            <a:off x="2405063" y="280988"/>
            <a:ext cx="4333875" cy="6296025"/>
          </a:xfrm>
          <a:prstGeom prst="rect">
            <a:avLst/>
          </a:prstGeom>
          <a:noFill/>
          <a:ln w="9525">
            <a:noFill/>
          </a:ln>
        </p:spPr>
      </p:pic>
      <p:sp>
        <p:nvSpPr>
          <p:cNvPr id="8196"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矩形 17409"/>
          <p:cNvSpPr/>
          <p:nvPr/>
        </p:nvSpPr>
        <p:spPr>
          <a:xfrm>
            <a:off x="6704013" y="166688"/>
            <a:ext cx="309562" cy="420687"/>
          </a:xfrm>
          <a:prstGeom prst="rect">
            <a:avLst/>
          </a:prstGeom>
          <a:solidFill>
            <a:srgbClr val="D0ECEA"/>
          </a:solidFill>
          <a:ln w="9525">
            <a:noFill/>
          </a:ln>
        </p:spPr>
        <p:txBody>
          <a:bodyPr wrap="none"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9218" name="矩形 17410"/>
          <p:cNvSpPr/>
          <p:nvPr/>
        </p:nvSpPr>
        <p:spPr>
          <a:xfrm>
            <a:off x="0" y="188913"/>
            <a:ext cx="1852613" cy="422275"/>
          </a:xfrm>
          <a:prstGeom prst="rect">
            <a:avLst/>
          </a:prstGeom>
          <a:solidFill>
            <a:srgbClr val="D0ECEA"/>
          </a:solidFill>
          <a:ln w="9525">
            <a:noFill/>
          </a:ln>
        </p:spPr>
        <p:txBody>
          <a:bodyPr anchor="t">
            <a:spAutoFit/>
          </a:bodyPr>
          <a:p>
            <a:pPr eaLnBrk="0" hangingPunct="0">
              <a:lnSpc>
                <a:spcPct val="120000"/>
              </a:lnSpc>
            </a:pPr>
            <a:endParaRPr lang="zh-CN" altLang="en-US" sz="1800" dirty="0">
              <a:latin typeface="Arial" panose="020B0604020202020204" pitchFamily="34" charset="0"/>
              <a:ea typeface="华文行楷" panose="02010800040101010101" pitchFamily="2" charset="-122"/>
            </a:endParaRPr>
          </a:p>
        </p:txBody>
      </p:sp>
      <p:sp>
        <p:nvSpPr>
          <p:cNvPr id="9219" name="矩形 17411"/>
          <p:cNvSpPr/>
          <p:nvPr/>
        </p:nvSpPr>
        <p:spPr>
          <a:xfrm>
            <a:off x="0" y="592138"/>
            <a:ext cx="3503613" cy="396875"/>
          </a:xfrm>
          <a:prstGeom prst="rect">
            <a:avLst/>
          </a:prstGeom>
          <a:noFill/>
          <a:ln w="9525">
            <a:noFill/>
          </a:ln>
        </p:spPr>
        <p:txBody>
          <a:bodyPr anchor="t">
            <a:spAutoFit/>
          </a:bodyPr>
          <a:p>
            <a:pPr eaLnBrk="0" hangingPunct="0"/>
            <a:endParaRPr lang="zh-CN" altLang="en-US" sz="2000" dirty="0">
              <a:solidFill>
                <a:srgbClr val="000000"/>
              </a:solidFill>
              <a:latin typeface="宋体" panose="02010600030101010101" pitchFamily="2" charset="-122"/>
              <a:ea typeface="Times New Roman" panose="02020603050405020304" pitchFamily="18" charset="0"/>
            </a:endParaRPr>
          </a:p>
        </p:txBody>
      </p:sp>
      <p:sp>
        <p:nvSpPr>
          <p:cNvPr id="9220" name="矩形 17412"/>
          <p:cNvSpPr/>
          <p:nvPr/>
        </p:nvSpPr>
        <p:spPr>
          <a:xfrm>
            <a:off x="1614488" y="781050"/>
            <a:ext cx="6042025" cy="420688"/>
          </a:xfrm>
          <a:prstGeom prst="rect">
            <a:avLst/>
          </a:prstGeom>
          <a:noFill/>
          <a:ln w="9525">
            <a:noFill/>
          </a:ln>
        </p:spPr>
        <p:txBody>
          <a:bodyPr anchor="t">
            <a:spAutoFit/>
          </a:bodyPr>
          <a:p>
            <a:pPr eaLnBrk="0" hangingPunct="0">
              <a:lnSpc>
                <a:spcPct val="120000"/>
              </a:lnSpc>
            </a:pPr>
            <a:r>
              <a:rPr lang="en-US" altLang="zh-CN" sz="1800">
                <a:latin typeface="Arial" panose="020B0604020202020204" pitchFamily="34" charset="0"/>
                <a:ea typeface="华文细黑" panose="02010600040101010101" pitchFamily="2" charset="-122"/>
              </a:rPr>
              <a:t>       </a:t>
            </a:r>
            <a:endParaRPr lang="en-US" altLang="zh-CN" sz="1800">
              <a:latin typeface="Arial" panose="020B0604020202020204" pitchFamily="34" charset="0"/>
              <a:ea typeface="华文细黑" panose="02010600040101010101" pitchFamily="2" charset="-122"/>
            </a:endParaRPr>
          </a:p>
        </p:txBody>
      </p:sp>
      <p:pic>
        <p:nvPicPr>
          <p:cNvPr id="9221" name="图片 17413"/>
          <p:cNvPicPr>
            <a:picLocks noChangeAspect="1"/>
          </p:cNvPicPr>
          <p:nvPr/>
        </p:nvPicPr>
        <p:blipFill>
          <a:blip r:embed="rId1"/>
          <a:stretch>
            <a:fillRect/>
          </a:stretch>
        </p:blipFill>
        <p:spPr>
          <a:xfrm>
            <a:off x="4567238" y="3424238"/>
            <a:ext cx="9525" cy="9525"/>
          </a:xfrm>
          <a:prstGeom prst="rect">
            <a:avLst/>
          </a:prstGeom>
          <a:noFill/>
          <a:ln w="9525">
            <a:noFill/>
          </a:ln>
        </p:spPr>
      </p:pic>
      <p:pic>
        <p:nvPicPr>
          <p:cNvPr id="9222" name="图片 17414" descr="P-1"/>
          <p:cNvPicPr>
            <a:picLocks noChangeAspect="1"/>
          </p:cNvPicPr>
          <p:nvPr/>
        </p:nvPicPr>
        <p:blipFill>
          <a:blip r:embed="rId2"/>
          <a:stretch>
            <a:fillRect/>
          </a:stretch>
        </p:blipFill>
        <p:spPr>
          <a:xfrm>
            <a:off x="4735513" y="565150"/>
            <a:ext cx="4370387" cy="5980113"/>
          </a:xfrm>
          <a:prstGeom prst="rect">
            <a:avLst/>
          </a:prstGeom>
          <a:noFill/>
          <a:ln w="9525">
            <a:noFill/>
          </a:ln>
        </p:spPr>
      </p:pic>
      <p:pic>
        <p:nvPicPr>
          <p:cNvPr id="9223" name="图片 17415" descr="未标题-1"/>
          <p:cNvPicPr>
            <a:picLocks noChangeAspect="1"/>
          </p:cNvPicPr>
          <p:nvPr/>
        </p:nvPicPr>
        <p:blipFill>
          <a:blip r:embed="rId3"/>
          <a:stretch>
            <a:fillRect/>
          </a:stretch>
        </p:blipFill>
        <p:spPr>
          <a:xfrm>
            <a:off x="207963" y="122238"/>
            <a:ext cx="4570412" cy="6292850"/>
          </a:xfrm>
          <a:prstGeom prst="rect">
            <a:avLst/>
          </a:prstGeom>
          <a:noFill/>
          <a:ln w="9525">
            <a:noFill/>
          </a:ln>
        </p:spPr>
      </p:pic>
      <p:sp>
        <p:nvSpPr>
          <p:cNvPr id="9224"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矩形 8193"/>
          <p:cNvSpPr/>
          <p:nvPr/>
        </p:nvSpPr>
        <p:spPr>
          <a:xfrm>
            <a:off x="276225" y="188913"/>
            <a:ext cx="2844800" cy="423862"/>
          </a:xfrm>
          <a:prstGeom prst="rect">
            <a:avLst/>
          </a:prstGeom>
          <a:solidFill>
            <a:srgbClr val="D0ECEA"/>
          </a:solidFill>
          <a:ln w="9525">
            <a:noFill/>
          </a:ln>
        </p:spPr>
        <p:txBody>
          <a:bodyPr anchor="t">
            <a:spAutoFit/>
          </a:bodyPr>
          <a:p>
            <a:pPr eaLnBrk="0" hangingPunct="0">
              <a:lnSpc>
                <a:spcPct val="120000"/>
              </a:lnSpc>
            </a:pPr>
            <a:r>
              <a:rPr lang="en-US" altLang="zh-CN" sz="1800">
                <a:latin typeface="Arial" panose="020B0604020202020204" pitchFamily="34" charset="0"/>
                <a:ea typeface="华文细黑" panose="02010600040101010101" pitchFamily="2" charset="-122"/>
              </a:rPr>
              <a:t>         </a:t>
            </a:r>
            <a:r>
              <a:rPr lang="zh-CN" altLang="en-US" sz="1800" dirty="0">
                <a:latin typeface="Arial" panose="020B0604020202020204" pitchFamily="34" charset="0"/>
                <a:ea typeface="华文细黑" panose="02010600040101010101" pitchFamily="2" charset="-122"/>
              </a:rPr>
              <a:t>三、图例说明：</a:t>
            </a:r>
            <a:endParaRPr lang="zh-CN" altLang="en-US" sz="1800" dirty="0">
              <a:latin typeface="Arial" panose="020B0604020202020204" pitchFamily="34" charset="0"/>
              <a:ea typeface="华文行楷" panose="02010800040101010101" pitchFamily="2" charset="-122"/>
            </a:endParaRPr>
          </a:p>
        </p:txBody>
      </p:sp>
      <p:sp>
        <p:nvSpPr>
          <p:cNvPr id="10242" name="矩形 8194"/>
          <p:cNvSpPr/>
          <p:nvPr/>
        </p:nvSpPr>
        <p:spPr>
          <a:xfrm>
            <a:off x="1023938" y="615950"/>
            <a:ext cx="7439025" cy="552450"/>
          </a:xfrm>
          <a:prstGeom prst="rect">
            <a:avLst/>
          </a:prstGeom>
          <a:solidFill>
            <a:srgbClr val="D0ECEA"/>
          </a:solidFill>
          <a:ln w="9525">
            <a:noFill/>
          </a:ln>
        </p:spPr>
        <p:txBody>
          <a:bodyPr wrap="square" anchor="t">
            <a:spAutoFit/>
          </a:bodyPr>
          <a:p>
            <a:pPr eaLnBrk="0" hangingPunct="0"/>
            <a:r>
              <a:rPr lang="zh-CN" altLang="en-US" dirty="0">
                <a:latin typeface="Arial" panose="020B0604020202020204" pitchFamily="34" charset="0"/>
                <a:ea typeface="华文细黑" panose="02010600040101010101" pitchFamily="2" charset="-122"/>
              </a:rPr>
              <a:t>1、等直径等涡距涡管电机可直线同径串联流体管道，</a:t>
            </a:r>
            <a:r>
              <a:rPr lang="zh-CN" altLang="en-US" dirty="0">
                <a:latin typeface="Arial" panose="020B0604020202020204" pitchFamily="34" charset="0"/>
                <a:ea typeface="华文细黑" panose="02010600040101010101" pitchFamily="2" charset="-122"/>
                <a:sym typeface="黑体" panose="02010609060101010101" pitchFamily="49" charset="-122"/>
              </a:rPr>
              <a:t>可降低弯管阻力，</a:t>
            </a:r>
            <a:r>
              <a:rPr lang="zh-CN" altLang="en-US" dirty="0">
                <a:latin typeface="Arial" panose="020B0604020202020204" pitchFamily="34" charset="0"/>
                <a:ea typeface="华文细黑" panose="02010600040101010101" pitchFamily="2" charset="-122"/>
              </a:rPr>
              <a:t>用于高势能水力发电；水油气等流体导流、增压</a:t>
            </a:r>
            <a:r>
              <a:rPr lang="zh-CN" altLang="en-US" sz="1600" dirty="0">
                <a:latin typeface="黑体" panose="02010609060101010101" pitchFamily="49" charset="-122"/>
                <a:ea typeface="黑体" panose="02010609060101010101" pitchFamily="49" charset="-122"/>
              </a:rPr>
              <a:t>驱动</a:t>
            </a:r>
            <a:r>
              <a:rPr lang="zh-CN" altLang="en-US" dirty="0">
                <a:latin typeface="Arial" panose="020B0604020202020204" pitchFamily="34" charset="0"/>
                <a:ea typeface="华文细黑" panose="02010600040101010101" pitchFamily="2" charset="-122"/>
              </a:rPr>
              <a:t>等机械运行场所。</a:t>
            </a:r>
            <a:endParaRPr lang="zh-CN" altLang="en-US" dirty="0">
              <a:latin typeface="Arial" panose="020B0604020202020204" pitchFamily="34" charset="0"/>
              <a:ea typeface="华文细黑" panose="02010600040101010101" pitchFamily="2" charset="-122"/>
            </a:endParaRPr>
          </a:p>
        </p:txBody>
      </p:sp>
      <p:sp>
        <p:nvSpPr>
          <p:cNvPr id="10243" name="矩形 8195"/>
          <p:cNvSpPr/>
          <p:nvPr/>
        </p:nvSpPr>
        <p:spPr>
          <a:xfrm>
            <a:off x="188913" y="1011238"/>
            <a:ext cx="8435975" cy="384175"/>
          </a:xfrm>
          <a:prstGeom prst="rect">
            <a:avLst/>
          </a:prstGeom>
          <a:noFill/>
          <a:ln w="9525">
            <a:noFill/>
          </a:ln>
        </p:spPr>
        <p:txBody>
          <a:bodyPr anchor="t">
            <a:spAutoFit/>
          </a:bodyPr>
          <a:p>
            <a:pPr eaLnBrk="0" hangingPunct="0">
              <a:lnSpc>
                <a:spcPct val="120000"/>
              </a:lnSpc>
            </a:pPr>
            <a:endParaRPr lang="zh-CN" altLang="en-US" sz="1600" dirty="0">
              <a:latin typeface="Arial" panose="020B0604020202020204" pitchFamily="34" charset="0"/>
              <a:ea typeface="华文细黑" panose="02010600040101010101" pitchFamily="2" charset="-122"/>
            </a:endParaRPr>
          </a:p>
        </p:txBody>
      </p:sp>
      <p:pic>
        <p:nvPicPr>
          <p:cNvPr id="10244" name="图片 8196"/>
          <p:cNvPicPr>
            <a:picLocks noChangeAspect="1"/>
          </p:cNvPicPr>
          <p:nvPr/>
        </p:nvPicPr>
        <p:blipFill>
          <a:blip r:embed="rId1"/>
          <a:stretch>
            <a:fillRect/>
          </a:stretch>
        </p:blipFill>
        <p:spPr>
          <a:xfrm>
            <a:off x="1001713" y="1231900"/>
            <a:ext cx="7623175" cy="3584575"/>
          </a:xfrm>
          <a:prstGeom prst="rect">
            <a:avLst/>
          </a:prstGeom>
          <a:solidFill>
            <a:srgbClr val="D0ECEA">
              <a:alpha val="59999"/>
            </a:srgbClr>
          </a:solidFill>
          <a:ln w="9525">
            <a:noFill/>
          </a:ln>
        </p:spPr>
      </p:pic>
      <p:sp>
        <p:nvSpPr>
          <p:cNvPr id="10245"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矩形 9217"/>
          <p:cNvSpPr/>
          <p:nvPr/>
        </p:nvSpPr>
        <p:spPr>
          <a:xfrm>
            <a:off x="1327150" y="582613"/>
            <a:ext cx="7040563" cy="398462"/>
          </a:xfrm>
          <a:prstGeom prst="rect">
            <a:avLst/>
          </a:prstGeom>
          <a:noFill/>
          <a:ln w="9525">
            <a:noFill/>
          </a:ln>
        </p:spPr>
        <p:txBody>
          <a:bodyPr wrap="square" anchor="t">
            <a:spAutoFit/>
          </a:bodyPr>
          <a:p>
            <a:pPr eaLnBrk="0" hangingPunct="0"/>
            <a:r>
              <a:rPr lang="en-US" altLang="zh-CN" dirty="0">
                <a:latin typeface="Arial" panose="020B0604020202020204" pitchFamily="34" charset="0"/>
                <a:ea typeface="华文细黑" panose="02010600040101010101" pitchFamily="2" charset="-122"/>
              </a:rPr>
              <a:t>2</a:t>
            </a:r>
            <a:r>
              <a:rPr lang="zh-CN" altLang="en-US" sz="2000" dirty="0">
                <a:latin typeface="Arial" panose="020B0604020202020204" pitchFamily="34" charset="0"/>
                <a:ea typeface="华文细黑" panose="02010600040101010101" pitchFamily="2" charset="-122"/>
              </a:rPr>
              <a:t>、</a:t>
            </a:r>
            <a:r>
              <a:rPr lang="zh-CN" altLang="en-US" dirty="0">
                <a:latin typeface="新宋体" panose="02010609030101010101" pitchFamily="49" charset="-122"/>
                <a:ea typeface="新宋体" panose="02010609030101010101" pitchFamily="49" charset="-122"/>
              </a:rPr>
              <a:t>变径变距涡管电机可用于远距离管道流体增压输送</a:t>
            </a:r>
            <a:r>
              <a:rPr lang="zh-CN" altLang="en-US" dirty="0">
                <a:latin typeface="新宋体" panose="02010609030101010101" pitchFamily="49" charset="-122"/>
                <a:ea typeface="新宋体" panose="02010609030101010101" pitchFamily="49" charset="-122"/>
              </a:rPr>
              <a:t>或以流体为载体的动能传递。</a:t>
            </a:r>
            <a:endParaRPr lang="zh-CN" altLang="en-US" dirty="0">
              <a:latin typeface="新宋体" panose="02010609030101010101" pitchFamily="49" charset="-122"/>
              <a:ea typeface="新宋体" panose="02010609030101010101" pitchFamily="49" charset="-122"/>
            </a:endParaRPr>
          </a:p>
        </p:txBody>
      </p:sp>
      <p:sp>
        <p:nvSpPr>
          <p:cNvPr id="11266" name="矩形 9218"/>
          <p:cNvSpPr/>
          <p:nvPr/>
        </p:nvSpPr>
        <p:spPr>
          <a:xfrm>
            <a:off x="223838" y="981075"/>
            <a:ext cx="8435975" cy="384175"/>
          </a:xfrm>
          <a:prstGeom prst="rect">
            <a:avLst/>
          </a:prstGeom>
          <a:noFill/>
          <a:ln w="9525">
            <a:noFill/>
          </a:ln>
        </p:spPr>
        <p:txBody>
          <a:bodyPr anchor="t">
            <a:spAutoFit/>
          </a:bodyPr>
          <a:p>
            <a:pPr eaLnBrk="0" hangingPunct="0">
              <a:lnSpc>
                <a:spcPct val="120000"/>
              </a:lnSpc>
            </a:pPr>
            <a:endParaRPr lang="zh-CN" altLang="en-US" sz="1600" dirty="0">
              <a:latin typeface="Arial" panose="020B0604020202020204" pitchFamily="34" charset="0"/>
              <a:ea typeface="华文细黑" panose="02010600040101010101" pitchFamily="2" charset="-122"/>
            </a:endParaRPr>
          </a:p>
        </p:txBody>
      </p:sp>
      <p:pic>
        <p:nvPicPr>
          <p:cNvPr id="11267" name="图片 9219"/>
          <p:cNvPicPr>
            <a:picLocks noChangeAspect="1"/>
          </p:cNvPicPr>
          <p:nvPr/>
        </p:nvPicPr>
        <p:blipFill>
          <a:blip r:embed="rId1"/>
          <a:stretch>
            <a:fillRect/>
          </a:stretch>
        </p:blipFill>
        <p:spPr>
          <a:xfrm>
            <a:off x="898525" y="1193800"/>
            <a:ext cx="7261225" cy="4918075"/>
          </a:xfrm>
          <a:prstGeom prst="rect">
            <a:avLst/>
          </a:prstGeom>
          <a:noFill/>
          <a:ln w="9525">
            <a:noFill/>
          </a:ln>
        </p:spPr>
      </p:pic>
      <p:sp>
        <p:nvSpPr>
          <p:cNvPr id="11268"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矩形 10241"/>
          <p:cNvSpPr/>
          <p:nvPr/>
        </p:nvSpPr>
        <p:spPr>
          <a:xfrm>
            <a:off x="187325" y="1025525"/>
            <a:ext cx="8435975" cy="384175"/>
          </a:xfrm>
          <a:prstGeom prst="rect">
            <a:avLst/>
          </a:prstGeom>
          <a:noFill/>
          <a:ln w="9525">
            <a:noFill/>
          </a:ln>
        </p:spPr>
        <p:txBody>
          <a:bodyPr anchor="t">
            <a:spAutoFit/>
          </a:bodyPr>
          <a:p>
            <a:pPr eaLnBrk="0" hangingPunct="0">
              <a:lnSpc>
                <a:spcPct val="120000"/>
              </a:lnSpc>
            </a:pPr>
            <a:endParaRPr lang="zh-CN" altLang="en-US" sz="1600" dirty="0">
              <a:latin typeface="Arial" panose="020B0604020202020204" pitchFamily="34" charset="0"/>
              <a:ea typeface="华文细黑" panose="02010600040101010101" pitchFamily="2" charset="-122"/>
            </a:endParaRPr>
          </a:p>
        </p:txBody>
      </p:sp>
      <p:pic>
        <p:nvPicPr>
          <p:cNvPr id="12290" name="图片 10242"/>
          <p:cNvPicPr>
            <a:picLocks noChangeAspect="1"/>
          </p:cNvPicPr>
          <p:nvPr/>
        </p:nvPicPr>
        <p:blipFill>
          <a:blip r:embed="rId1"/>
          <a:srcRect l="30891" t="37178" r="45544" b="18257"/>
          <a:stretch>
            <a:fillRect/>
          </a:stretch>
        </p:blipFill>
        <p:spPr>
          <a:xfrm>
            <a:off x="1098550" y="1849438"/>
            <a:ext cx="3808413" cy="3960812"/>
          </a:xfrm>
          <a:prstGeom prst="rect">
            <a:avLst/>
          </a:prstGeom>
          <a:noFill/>
          <a:ln w="9525">
            <a:noFill/>
          </a:ln>
        </p:spPr>
      </p:pic>
      <p:sp>
        <p:nvSpPr>
          <p:cNvPr id="12291" name="矩形 10243"/>
          <p:cNvSpPr/>
          <p:nvPr/>
        </p:nvSpPr>
        <p:spPr>
          <a:xfrm>
            <a:off x="871538" y="1130300"/>
            <a:ext cx="7451725" cy="977900"/>
          </a:xfrm>
          <a:prstGeom prst="rect">
            <a:avLst/>
          </a:prstGeom>
          <a:solidFill>
            <a:srgbClr val="D0ECEA"/>
          </a:solidFill>
          <a:ln w="9525">
            <a:noFill/>
          </a:ln>
        </p:spPr>
        <p:txBody>
          <a:bodyPr anchor="t">
            <a:spAutoFit/>
          </a:bodyPr>
          <a:p>
            <a:pPr eaLnBrk="0" hangingPunct="0">
              <a:lnSpc>
                <a:spcPct val="120000"/>
              </a:lnSpc>
            </a:pPr>
            <a:r>
              <a:rPr lang="zh-CN" altLang="en-US"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a:t>
            </a:r>
            <a:r>
              <a:rPr lang="zh-CN" altLang="en-US" dirty="0">
                <a:latin typeface="新宋体" panose="02010609030101010101" pitchFamily="49" charset="-122"/>
                <a:ea typeface="新宋体" panose="02010609030101010101" pitchFamily="49" charset="-122"/>
              </a:rPr>
              <a:t>大功率多通道等直径涡管电机为升级研发项目，可用于大型流体驱动发电机或泵喷驱动舰船航行，通道多少取决于流体介质冲击力与涡管材料抗冲击受力平衡值，以消除局部不均匀受力运行产生局部</a:t>
            </a:r>
            <a:r>
              <a:rPr lang="zh-CN" altLang="en-US" dirty="0">
                <a:latin typeface="新宋体" panose="02010609030101010101" pitchFamily="49" charset="-122"/>
                <a:ea typeface="新宋体" panose="02010609030101010101" pitchFamily="49" charset="-122"/>
              </a:rPr>
              <a:t>振动、</a:t>
            </a:r>
            <a:r>
              <a:rPr lang="zh-CN" altLang="en-US" dirty="0">
                <a:latin typeface="新宋体" panose="02010609030101010101" pitchFamily="49" charset="-122"/>
                <a:ea typeface="新宋体" panose="02010609030101010101" pitchFamily="49" charset="-122"/>
              </a:rPr>
              <a:t>变形破坏等风险因素。</a:t>
            </a:r>
            <a:endParaRPr lang="zh-CN" altLang="en-US" dirty="0">
              <a:latin typeface="新宋体" panose="02010609030101010101" pitchFamily="49" charset="-122"/>
              <a:ea typeface="新宋体" panose="02010609030101010101" pitchFamily="49" charset="-122"/>
            </a:endParaRPr>
          </a:p>
        </p:txBody>
      </p:sp>
      <p:sp>
        <p:nvSpPr>
          <p:cNvPr id="12292" name="灯片编号占位符 1"/>
          <p:cNvSpPr/>
          <p:nvPr>
            <p:ph type="sldNum" sz="quarter" idx="12"/>
          </p:nvPr>
        </p:nvSpPr>
        <p:spPr>
          <a:ln/>
        </p:spPr>
        <p:txBody>
          <a:bodyPr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1"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b="0" dirty="0"/>
            </a:fld>
            <a:endParaRPr lang="zh-CN" altLang="en-US" b="0" dirty="0"/>
          </a:p>
        </p:txBody>
      </p:sp>
      <p:graphicFrame>
        <p:nvGraphicFramePr>
          <p:cNvPr id="12293" name="对象 2"/>
          <p:cNvGraphicFramePr/>
          <p:nvPr/>
        </p:nvGraphicFramePr>
        <p:xfrm>
          <a:off x="5832475" y="2276475"/>
          <a:ext cx="2490788" cy="2376488"/>
        </p:xfrm>
        <a:graphic>
          <a:graphicData uri="http://schemas.openxmlformats.org/presentationml/2006/ole">
            <mc:AlternateContent xmlns:mc="http://schemas.openxmlformats.org/markup-compatibility/2006">
              <mc:Choice xmlns:v="urn:schemas-microsoft-com:vml" Requires="v">
                <p:oleObj spid="_x0000_s3078" name="" r:id="rId2" imgW="11381740" imgH="5172075" progId="AutoCAD.Drawing.17">
                  <p:embed/>
                </p:oleObj>
              </mc:Choice>
              <mc:Fallback>
                <p:oleObj name="" r:id="rId2" imgW="11381740" imgH="5172075" progId="AutoCAD.Drawing.17">
                  <p:embed/>
                  <p:pic>
                    <p:nvPicPr>
                      <p:cNvPr id="0" name="图片 3077"/>
                      <p:cNvPicPr/>
                      <p:nvPr/>
                    </p:nvPicPr>
                    <p:blipFill>
                      <a:blip r:embed="rId3"/>
                      <a:srcRect l="48485" t="20547" r="21404" b="13908"/>
                      <a:stretch>
                        <a:fillRect/>
                      </a:stretch>
                    </p:blipFill>
                    <p:spPr>
                      <a:xfrm>
                        <a:off x="5832475" y="2276475"/>
                        <a:ext cx="2490788" cy="2376488"/>
                      </a:xfrm>
                      <a:prstGeom prst="rect">
                        <a:avLst/>
                      </a:prstGeom>
                      <a:noFill/>
                      <a:ln w="38100">
                        <a:noFill/>
                        <a:miter/>
                      </a:ln>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标题 1"/>
          <p:cNvSpPr>
            <a:spLocks noGrp="1"/>
          </p:cNvSpPr>
          <p:nvPr>
            <p:ph type="title"/>
          </p:nvPr>
        </p:nvSpPr>
        <p:spPr>
          <a:ln/>
        </p:spPr>
        <p:txBody>
          <a:bodyPr anchor="b"/>
          <a:p>
            <a:pPr defTabSz="914400">
              <a:buNone/>
            </a:pPr>
            <a:endParaRPr lang="zh-CN" altLang="en-US" kern="1200" baseline="0">
              <a:latin typeface="+mj-lt"/>
              <a:ea typeface="+mj-ea"/>
              <a:cs typeface="+mj-cs"/>
            </a:endParaRPr>
          </a:p>
        </p:txBody>
      </p:sp>
      <p:sp>
        <p:nvSpPr>
          <p:cNvPr id="3" name="文本占位符 2"/>
          <p:cNvSpPr>
            <a:spLocks noGrp="1"/>
          </p:cNvSpPr>
          <p:nvPr>
            <p:ph type="body" idx="1"/>
          </p:nvPr>
        </p:nvSpPr>
        <p:spPr>
          <a:xfrm>
            <a:off x="623888" y="4589463"/>
            <a:ext cx="7886700" cy="1500188"/>
          </a:xfrm>
        </p:spPr>
        <p:txBody>
          <a:bodyPr/>
          <a:p>
            <a:pPr fontAlgn="base"/>
            <a:endParaRPr lang="zh-CN" altLang="en-US" strike="noStrike" noProof="1"/>
          </a:p>
        </p:txBody>
      </p:sp>
      <p:pic>
        <p:nvPicPr>
          <p:cNvPr id="13315" name="图片 10242"/>
          <p:cNvPicPr>
            <a:picLocks noChangeAspect="1"/>
          </p:cNvPicPr>
          <p:nvPr>
            <p:custDataLst>
              <p:tags r:id="rId1"/>
            </p:custDataLst>
          </p:nvPr>
        </p:nvPicPr>
        <p:blipFill>
          <a:blip r:embed="rId2"/>
          <a:srcRect l="22691" t="27133" r="33188" b="9644"/>
          <a:stretch>
            <a:fillRect/>
          </a:stretch>
        </p:blipFill>
        <p:spPr>
          <a:xfrm>
            <a:off x="495300" y="1709738"/>
            <a:ext cx="7667625" cy="4452937"/>
          </a:xfrm>
          <a:prstGeom prst="rect">
            <a:avLst/>
          </a:prstGeom>
          <a:solidFill>
            <a:srgbClr val="D0ECEA">
              <a:alpha val="51999"/>
            </a:srgbClr>
          </a:solidFill>
          <a:ln w="9525">
            <a:noFill/>
          </a:ln>
        </p:spPr>
      </p:pic>
      <p:sp>
        <p:nvSpPr>
          <p:cNvPr id="13316" name="文本框 3"/>
          <p:cNvSpPr txBox="1"/>
          <p:nvPr/>
        </p:nvSpPr>
        <p:spPr>
          <a:xfrm rot="-10800000" flipV="1">
            <a:off x="592138" y="969963"/>
            <a:ext cx="7762875" cy="736600"/>
          </a:xfrm>
          <a:prstGeom prst="rect">
            <a:avLst/>
          </a:prstGeom>
          <a:noFill/>
          <a:ln w="9525">
            <a:noFill/>
          </a:ln>
        </p:spPr>
        <p:txBody>
          <a:bodyPr wrap="square" anchor="t">
            <a:spAutoFit/>
          </a:bodyPr>
          <a:p>
            <a:pPr eaLnBrk="0" hangingPunct="0"/>
            <a:r>
              <a:rPr lang="en-US" altLang="zh-CN" dirty="0">
                <a:latin typeface="Arial" panose="020B0604020202020204" pitchFamily="34" charset="0"/>
                <a:ea typeface="黑体" panose="02010609060101010101" pitchFamily="49" charset="-122"/>
              </a:rPr>
              <a:t>    4 </a:t>
            </a:r>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组合涡管电机泵喷取代螺旋桨驱动舰船具有电动无级变速灵活转向、横向停泊的能力</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可降低热量、噪声</a:t>
            </a:r>
            <a:r>
              <a:rPr lang="zh-CN" altLang="en-US" dirty="0">
                <a:latin typeface="宋体" panose="02010600030101010101" pitchFamily="2" charset="-122"/>
                <a:ea typeface="宋体" panose="02010600030101010101" pitchFamily="2" charset="-122"/>
                <a:sym typeface="黑体" panose="02010609060101010101" pitchFamily="49" charset="-122"/>
              </a:rPr>
              <a:t>和</a:t>
            </a:r>
            <a:r>
              <a:rPr lang="zh-CN" altLang="en-US" dirty="0">
                <a:latin typeface="宋体" panose="02010600030101010101" pitchFamily="2" charset="-122"/>
                <a:ea typeface="宋体" panose="02010600030101010101" pitchFamily="2" charset="-122"/>
              </a:rPr>
              <a:t>机械能耗，大幅缩小装机体型，有占用空间小推进能力大的独特的技术优势，避免螺旋桨被外力撞击、缠绕等风险的特点。</a:t>
            </a:r>
            <a:endParaRPr lang="zh-CN" altLang="en-US">
              <a:latin typeface="宋体" panose="02010600030101010101" pitchFamily="2" charset="-122"/>
              <a:ea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7100,&quot;width&quot;:12075}"/>
</p:tagLst>
</file>

<file path=ppt/theme/theme1.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FF0000"/>
      </a:hlink>
      <a:folHlink>
        <a:srgbClr val="0000FF"/>
      </a:folHlink>
    </a:clrScheme>
    <a:fontScheme name="">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FF0000"/>
        </a:hlink>
        <a:folHlink>
          <a:srgbClr val="00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FF0000"/>
      </a:hlink>
      <a:folHlink>
        <a:srgbClr val="0000FF"/>
      </a:folHlink>
    </a:clrScheme>
    <a:fontScheme name="">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FF0000"/>
        </a:hlink>
        <a:folHlink>
          <a:srgbClr val="00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2346</Words>
  <Application>WPS 演示</Application>
  <PresentationFormat>在屏幕上显示</PresentationFormat>
  <Paragraphs>140</Paragraphs>
  <Slides>19</Slides>
  <Notes>0</Notes>
  <HiddenSlides>0</HiddenSlides>
  <MMClips>0</MMClips>
  <ScaleCrop>false</ScaleCrop>
  <HeadingPairs>
    <vt:vector size="8" baseType="variant">
      <vt:variant>
        <vt:lpstr>已用的字体</vt:lpstr>
      </vt:variant>
      <vt:variant>
        <vt:i4>33</vt:i4>
      </vt:variant>
      <vt:variant>
        <vt:lpstr>主题</vt:lpstr>
      </vt:variant>
      <vt:variant>
        <vt:i4>2</vt:i4>
      </vt:variant>
      <vt:variant>
        <vt:lpstr>嵌入 OLE 服务器</vt:lpstr>
      </vt:variant>
      <vt:variant>
        <vt:i4>3</vt:i4>
      </vt:variant>
      <vt:variant>
        <vt:lpstr>幻灯片标题</vt:lpstr>
      </vt:variant>
      <vt:variant>
        <vt:i4>19</vt:i4>
      </vt:variant>
    </vt:vector>
  </HeadingPairs>
  <TitlesOfParts>
    <vt:vector size="57" baseType="lpstr">
      <vt:lpstr>Arial</vt:lpstr>
      <vt:lpstr>宋体</vt:lpstr>
      <vt:lpstr>Wingdings</vt:lpstr>
      <vt:lpstr>黑体</vt:lpstr>
      <vt:lpstr>Times New Roman</vt:lpstr>
      <vt:lpstr>Antique Olive Compact</vt:lpstr>
      <vt:lpstr>RomanS</vt:lpstr>
      <vt:lpstr>Courier New</vt:lpstr>
      <vt:lpstr>Segoe Print</vt:lpstr>
      <vt:lpstr>华文细黑</vt:lpstr>
      <vt:lpstr>微软雅黑</vt:lpstr>
      <vt:lpstr>华文行楷</vt:lpstr>
      <vt:lpstr>华文中宋</vt:lpstr>
      <vt:lpstr>Gungsuh</vt:lpstr>
      <vt:lpstr>Dotum</vt:lpstr>
      <vt:lpstr>Malgun Gothic</vt:lpstr>
      <vt:lpstr>新宋体</vt:lpstr>
      <vt:lpstr>Arial Unicode MS</vt:lpstr>
      <vt:lpstr>Gungsuh</vt:lpstr>
      <vt:lpstr>宋体-PUA</vt:lpstr>
      <vt:lpstr>Gulim</vt:lpstr>
      <vt:lpstr>Arial Black</vt:lpstr>
      <vt:lpstr>GDT</vt:lpstr>
      <vt:lpstr>GothicG</vt:lpstr>
      <vt:lpstr>Proxy 3</vt:lpstr>
      <vt:lpstr>Swis721 Cn BT</vt:lpstr>
      <vt:lpstr>Stylus BT</vt:lpstr>
      <vt:lpstr>Romantic</vt:lpstr>
      <vt:lpstr>PMingLiU</vt:lpstr>
      <vt:lpstr>Corbel</vt:lpstr>
      <vt:lpstr>楷体_GB2312</vt:lpstr>
      <vt:lpstr>方正粗黑宋简体</vt:lpstr>
      <vt:lpstr>仿宋_GB2312</vt:lpstr>
      <vt:lpstr>自定义设计方案</vt:lpstr>
      <vt:lpstr>1_自定义设计方案</vt:lpstr>
      <vt:lpstr>AutoCAD.Drawing.17</vt:lpstr>
      <vt:lpstr>AutoCAD.Drawing.17</vt:lpstr>
      <vt:lpstr>AutoCAD.Drawing.17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福建移动</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Administrator</cp:lastModifiedBy>
  <cp:revision>713</cp:revision>
  <dcterms:created xsi:type="dcterms:W3CDTF">2007-03-02T15:56:23Z</dcterms:created>
  <dcterms:modified xsi:type="dcterms:W3CDTF">2023-11-02T06:54:26Z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